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81" r:id="rId2"/>
    <p:sldId id="443" r:id="rId3"/>
    <p:sldId id="452" r:id="rId4"/>
    <p:sldId id="453" r:id="rId5"/>
    <p:sldId id="454" r:id="rId6"/>
    <p:sldId id="455" r:id="rId7"/>
    <p:sldId id="433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Александровна Шакуро" initials="ЕАШ" lastIdx="0" clrIdx="0">
    <p:extLst>
      <p:ext uri="{19B8F6BF-5375-455C-9EA6-DF929625EA0E}">
        <p15:presenceInfo xmlns:p15="http://schemas.microsoft.com/office/powerpoint/2012/main" userId="S-1-5-21-3225586016-2566039224-883996007-4322" providerId="AD"/>
      </p:ext>
    </p:extLst>
  </p:cmAuthor>
  <p:cmAuthor id="2" name="Елизавета Васильевна Стаселович" initials="ЕВС" lastIdx="1" clrIdx="1">
    <p:extLst>
      <p:ext uri="{19B8F6BF-5375-455C-9EA6-DF929625EA0E}">
        <p15:presenceInfo xmlns:p15="http://schemas.microsoft.com/office/powerpoint/2012/main" userId="S-1-5-21-3225586016-2566039224-883996007-4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09C"/>
    <a:srgbClr val="A9EBE5"/>
    <a:srgbClr val="98B2BB"/>
    <a:srgbClr val="68DED6"/>
    <a:srgbClr val="2EADA4"/>
    <a:srgbClr val="7AE2DB"/>
    <a:srgbClr val="246576"/>
    <a:srgbClr val="3F7887"/>
    <a:srgbClr val="6D94A1"/>
    <a:srgbClr val="0C4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53" autoAdjust="0"/>
  </p:normalViewPr>
  <p:slideViewPr>
    <p:cSldViewPr snapToGrid="0">
      <p:cViewPr varScale="1">
        <p:scale>
          <a:sx n="112" d="100"/>
          <a:sy n="112" d="100"/>
        </p:scale>
        <p:origin x="55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F20B7-DB0E-4400-8D2E-2FC6BF810A2C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777367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DEC68-E91A-47E4-8C2F-7B7B19D2A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8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DEC68-E91A-47E4-8C2F-7B7B19D2A8F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0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DEC68-E91A-47E4-8C2F-7B7B19D2A8F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0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5389-6A51-4AAD-9222-2FC88BEE3D04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61F1-970E-4127-8FF5-B3611DAD5FBA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789F-F1A7-48A2-9DBF-CD66DA4D569E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0A9D-ACEC-41D8-AD53-DE4240CD7AFD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0F28-776C-4716-AFEA-A45C812EFFB3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D1BD-5408-4A07-9BF4-3BD01CE57840}" type="datetime1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6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B8F1-6896-4FFD-9799-1E9935B67011}" type="datetime1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DA56-545F-4A77-9BE4-64E6E17AED89}" type="datetime1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A917-08B4-4130-9486-958BD9382231}" type="datetime1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3840-0D98-41DA-9452-D7ADD9333C90}" type="datetime1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4F25-9FC3-4175-B169-BD86E800B5C9}" type="datetime1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1928-9821-4217-9278-06166EA062B7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366" cy="6909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83" y="5644885"/>
            <a:ext cx="4457232" cy="744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8365" y="3429000"/>
            <a:ext cx="523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  <a:latin typeface="Magistral 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4046" y="1674621"/>
            <a:ext cx="7725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ВЫПОЛНЕНИИ ЗА 2021-2022 ГОДЫ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РАЗВИТИЯ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«ПРОМАГРОЛИЗИНГ» 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2021-2025 ГОДЫ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146"/>
            <a:ext cx="12207736" cy="68912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996753"/>
            <a:ext cx="12191999" cy="430887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C465B"/>
                </a:solidFill>
                <a:latin typeface="Arial Black" panose="020B0A04020102020204" pitchFamily="34" charset="0"/>
              </a:rPr>
              <a:t>«Делаем технику доступной»</a:t>
            </a:r>
            <a:endParaRPr lang="ru-RU" sz="2200" dirty="0">
              <a:solidFill>
                <a:srgbClr val="0C465B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>
            <a:off x="235789" y="2378341"/>
            <a:ext cx="914400" cy="914400"/>
          </a:xfrm>
          <a:prstGeom prst="star6">
            <a:avLst/>
          </a:prstGeom>
          <a:solidFill>
            <a:srgbClr val="92E6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6-конечная звезда 14"/>
          <p:cNvSpPr/>
          <p:nvPr/>
        </p:nvSpPr>
        <p:spPr>
          <a:xfrm>
            <a:off x="4055358" y="4546213"/>
            <a:ext cx="914400" cy="914400"/>
          </a:xfrm>
          <a:prstGeom prst="star6">
            <a:avLst/>
          </a:prstGeom>
          <a:solidFill>
            <a:srgbClr val="92E6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6-конечная звезда 15"/>
          <p:cNvSpPr/>
          <p:nvPr/>
        </p:nvSpPr>
        <p:spPr>
          <a:xfrm>
            <a:off x="8079857" y="2397644"/>
            <a:ext cx="914400" cy="914400"/>
          </a:xfrm>
          <a:prstGeom prst="star6">
            <a:avLst/>
          </a:prstGeom>
          <a:solidFill>
            <a:srgbClr val="92E6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6-конечная звезда 16"/>
          <p:cNvSpPr/>
          <p:nvPr/>
        </p:nvSpPr>
        <p:spPr>
          <a:xfrm>
            <a:off x="4042628" y="2397644"/>
            <a:ext cx="914400" cy="914400"/>
          </a:xfrm>
          <a:prstGeom prst="star6">
            <a:avLst/>
          </a:prstGeom>
          <a:solidFill>
            <a:srgbClr val="92E6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6-конечная звезда 17"/>
          <p:cNvSpPr/>
          <p:nvPr/>
        </p:nvSpPr>
        <p:spPr>
          <a:xfrm>
            <a:off x="235789" y="4505508"/>
            <a:ext cx="914400" cy="914400"/>
          </a:xfrm>
          <a:prstGeom prst="star6">
            <a:avLst/>
          </a:prstGeom>
          <a:solidFill>
            <a:srgbClr val="92E6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6-конечная звезда 18"/>
          <p:cNvSpPr/>
          <p:nvPr/>
        </p:nvSpPr>
        <p:spPr>
          <a:xfrm>
            <a:off x="8116827" y="4480165"/>
            <a:ext cx="914400" cy="914400"/>
          </a:xfrm>
          <a:prstGeom prst="star6">
            <a:avLst/>
          </a:prstGeom>
          <a:solidFill>
            <a:srgbClr val="92E6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687041" y="3120440"/>
            <a:ext cx="3532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прибыли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устойчивого развития Общества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8226" y="2634879"/>
            <a:ext cx="3220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Black" panose="020B0A04020102020204" pitchFamily="34" charset="0"/>
              </a:rPr>
              <a:t>в отношении акционеров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57231" y="4788823"/>
            <a:ext cx="3340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Black" panose="020B0A04020102020204" pitchFamily="34" charset="0"/>
              </a:rPr>
              <a:t>в отношении стратегических партнеров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07990" y="2714604"/>
            <a:ext cx="3220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Black" panose="020B0A04020102020204" pitchFamily="34" charset="0"/>
              </a:rPr>
              <a:t>в отношении конкурентов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4169" y="4723902"/>
            <a:ext cx="322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Black" panose="020B0A04020102020204" pitchFamily="34" charset="0"/>
              </a:rPr>
              <a:t>в отношении инвесторов и кредитных учреждений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6836" y="2678933"/>
            <a:ext cx="319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Black" panose="020B0A04020102020204" pitchFamily="34" charset="0"/>
              </a:rPr>
              <a:t>в отношении государства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4490" y="4802116"/>
            <a:ext cx="354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Black" panose="020B0A04020102020204" pitchFamily="34" charset="0"/>
              </a:rPr>
              <a:t>в отношении лизингополучателей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87046" y="3117328"/>
            <a:ext cx="35320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лидирующих позиций в рейтинге лизинговых компаний Республики Беларусь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29456" y="5437328"/>
            <a:ext cx="33323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 как заемных средств, так и инвестиций в уставный фонд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Общества с целью расширения финансовых ресурсов для осуществления деятельности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811357" y="5389162"/>
            <a:ext cx="35320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совместной эффективной работы по продвижению товаров и услуг товаропроизводителей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38730" y="5419908"/>
            <a:ext cx="39718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достижение максимальной удовлетворенности лизингополучателей качеством финансовых услуг Общества, а также расширение возможностей для технического переоснащения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42721" y="3167775"/>
            <a:ext cx="3237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национальной экономики за счет развития лизинга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3875691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92E6DF"/>
              </a:gs>
              <a:gs pos="38000">
                <a:srgbClr val="75E0DA"/>
              </a:gs>
              <a:gs pos="61000">
                <a:srgbClr val="2EADA4"/>
              </a:gs>
              <a:gs pos="100000">
                <a:srgbClr val="0C465B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 Semibold" panose="020B0706030804020204" pitchFamily="34" charset="0"/>
              </a:rPr>
              <a:t>Наши цели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19227" y="1488560"/>
            <a:ext cx="375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gradFill flip="none" rotWithShape="1">
                  <a:gsLst>
                    <a:gs pos="0">
                      <a:srgbClr val="0C465B"/>
                    </a:gs>
                    <a:gs pos="100000">
                      <a:srgbClr val="246577"/>
                    </a:gs>
                    <a:gs pos="58000">
                      <a:srgbClr val="7AE2D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Наша </a:t>
            </a:r>
            <a:r>
              <a:rPr lang="ru-RU" sz="3200" b="1" dirty="0" smtClean="0">
                <a:gradFill flip="none" rotWithShape="1">
                  <a:gsLst>
                    <a:gs pos="0">
                      <a:srgbClr val="0C465B"/>
                    </a:gs>
                    <a:gs pos="100000">
                      <a:srgbClr val="246577"/>
                    </a:gs>
                    <a:gs pos="58000">
                      <a:srgbClr val="7AE2D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миссия -</a:t>
            </a:r>
            <a:endParaRPr lang="ru-RU" sz="3200" b="1" dirty="0">
              <a:gradFill flip="none" rotWithShape="1">
                <a:gsLst>
                  <a:gs pos="0">
                    <a:srgbClr val="0C465B"/>
                  </a:gs>
                  <a:gs pos="100000">
                    <a:srgbClr val="246577"/>
                  </a:gs>
                  <a:gs pos="58000">
                    <a:srgbClr val="7AE2DB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Arial Black" panose="020B0A04020102020204" pitchFamily="34" charset="0"/>
            </a:endParaRPr>
          </a:p>
        </p:txBody>
      </p:sp>
      <p:grpSp>
        <p:nvGrpSpPr>
          <p:cNvPr id="34" name="Group 956"/>
          <p:cNvGrpSpPr/>
          <p:nvPr/>
        </p:nvGrpSpPr>
        <p:grpSpPr>
          <a:xfrm>
            <a:off x="8353461" y="2672280"/>
            <a:ext cx="367192" cy="365128"/>
            <a:chOff x="3468688" y="2698750"/>
            <a:chExt cx="536575" cy="534988"/>
          </a:xfrm>
          <a:solidFill>
            <a:srgbClr val="000000"/>
          </a:solidFill>
        </p:grpSpPr>
        <p:sp>
          <p:nvSpPr>
            <p:cNvPr id="35" name="Freeform 420"/>
            <p:cNvSpPr>
              <a:spLocks noEditPoints="1"/>
            </p:cNvSpPr>
            <p:nvPr/>
          </p:nvSpPr>
          <p:spPr bwMode="auto">
            <a:xfrm>
              <a:off x="3468688" y="2698750"/>
              <a:ext cx="536575" cy="534988"/>
            </a:xfrm>
            <a:custGeom>
              <a:avLst/>
              <a:gdLst>
                <a:gd name="T0" fmla="*/ 1859 w 3380"/>
                <a:gd name="T1" fmla="*/ 2279 h 3370"/>
                <a:gd name="T2" fmla="*/ 171 w 3380"/>
                <a:gd name="T3" fmla="*/ 3207 h 3370"/>
                <a:gd name="T4" fmla="*/ 239 w 3380"/>
                <a:gd name="T5" fmla="*/ 3258 h 3370"/>
                <a:gd name="T6" fmla="*/ 3202 w 3380"/>
                <a:gd name="T7" fmla="*/ 3223 h 3370"/>
                <a:gd name="T8" fmla="*/ 2910 w 3380"/>
                <a:gd name="T9" fmla="*/ 1809 h 3370"/>
                <a:gd name="T10" fmla="*/ 2382 w 3380"/>
                <a:gd name="T11" fmla="*/ 1925 h 3370"/>
                <a:gd name="T12" fmla="*/ 1972 w 3380"/>
                <a:gd name="T13" fmla="*/ 2326 h 3370"/>
                <a:gd name="T14" fmla="*/ 1239 w 3380"/>
                <a:gd name="T15" fmla="*/ 2191 h 3370"/>
                <a:gd name="T16" fmla="*/ 837 w 3380"/>
                <a:gd name="T17" fmla="*/ 1901 h 3370"/>
                <a:gd name="T18" fmla="*/ 375 w 3380"/>
                <a:gd name="T19" fmla="*/ 1778 h 3370"/>
                <a:gd name="T20" fmla="*/ 2028 w 3380"/>
                <a:gd name="T21" fmla="*/ 1517 h 3370"/>
                <a:gd name="T22" fmla="*/ 2141 w 3380"/>
                <a:gd name="T23" fmla="*/ 1842 h 3370"/>
                <a:gd name="T24" fmla="*/ 2686 w 3380"/>
                <a:gd name="T25" fmla="*/ 1753 h 3370"/>
                <a:gd name="T26" fmla="*/ 3220 w 3380"/>
                <a:gd name="T27" fmla="*/ 1585 h 3370"/>
                <a:gd name="T28" fmla="*/ 3240 w 3380"/>
                <a:gd name="T29" fmla="*/ 941 h 3370"/>
                <a:gd name="T30" fmla="*/ 3096 w 3380"/>
                <a:gd name="T31" fmla="*/ 777 h 3370"/>
                <a:gd name="T32" fmla="*/ 1972 w 3380"/>
                <a:gd name="T33" fmla="*/ 730 h 3370"/>
                <a:gd name="T34" fmla="*/ 1521 w 3380"/>
                <a:gd name="T35" fmla="*/ 730 h 3370"/>
                <a:gd name="T36" fmla="*/ 284 w 3380"/>
                <a:gd name="T37" fmla="*/ 777 h 3370"/>
                <a:gd name="T38" fmla="*/ 140 w 3380"/>
                <a:gd name="T39" fmla="*/ 941 h 3370"/>
                <a:gd name="T40" fmla="*/ 139 w 3380"/>
                <a:gd name="T41" fmla="*/ 1578 h 3370"/>
                <a:gd name="T42" fmla="*/ 708 w 3380"/>
                <a:gd name="T43" fmla="*/ 1759 h 3370"/>
                <a:gd name="T44" fmla="*/ 1239 w 3380"/>
                <a:gd name="T45" fmla="*/ 1844 h 3370"/>
                <a:gd name="T46" fmla="*/ 2028 w 3380"/>
                <a:gd name="T47" fmla="*/ 562 h 3370"/>
                <a:gd name="T48" fmla="*/ 1014 w 3380"/>
                <a:gd name="T49" fmla="*/ 562 h 3370"/>
                <a:gd name="T50" fmla="*/ 1386 w 3380"/>
                <a:gd name="T51" fmla="*/ 330 h 3370"/>
                <a:gd name="T52" fmla="*/ 1357 w 3380"/>
                <a:gd name="T53" fmla="*/ 344 h 3370"/>
                <a:gd name="T54" fmla="*/ 1465 w 3380"/>
                <a:gd name="T55" fmla="*/ 618 h 3370"/>
                <a:gd name="T56" fmla="*/ 2026 w 3380"/>
                <a:gd name="T57" fmla="*/ 352 h 3370"/>
                <a:gd name="T58" fmla="*/ 2002 w 3380"/>
                <a:gd name="T59" fmla="*/ 331 h 3370"/>
                <a:gd name="T60" fmla="*/ 1789 w 3380"/>
                <a:gd name="T61" fmla="*/ 385 h 3370"/>
                <a:gd name="T62" fmla="*/ 1460 w 3380"/>
                <a:gd name="T63" fmla="*/ 355 h 3370"/>
                <a:gd name="T64" fmla="*/ 1322 w 3380"/>
                <a:gd name="T65" fmla="*/ 125 h 3370"/>
                <a:gd name="T66" fmla="*/ 1171 w 3380"/>
                <a:gd name="T67" fmla="*/ 238 h 3370"/>
                <a:gd name="T68" fmla="*/ 1127 w 3380"/>
                <a:gd name="T69" fmla="*/ 449 h 3370"/>
                <a:gd name="T70" fmla="*/ 1257 w 3380"/>
                <a:gd name="T71" fmla="*/ 294 h 3370"/>
                <a:gd name="T72" fmla="*/ 1356 w 3380"/>
                <a:gd name="T73" fmla="*/ 221 h 3370"/>
                <a:gd name="T74" fmla="*/ 1563 w 3380"/>
                <a:gd name="T75" fmla="*/ 267 h 3370"/>
                <a:gd name="T76" fmla="*/ 1879 w 3380"/>
                <a:gd name="T77" fmla="*/ 251 h 3370"/>
                <a:gd name="T78" fmla="*/ 2052 w 3380"/>
                <a:gd name="T79" fmla="*/ 229 h 3370"/>
                <a:gd name="T80" fmla="*/ 2132 w 3380"/>
                <a:gd name="T81" fmla="*/ 316 h 3370"/>
                <a:gd name="T82" fmla="*/ 2253 w 3380"/>
                <a:gd name="T83" fmla="*/ 387 h 3370"/>
                <a:gd name="T84" fmla="*/ 2186 w 3380"/>
                <a:gd name="T85" fmla="*/ 207 h 3370"/>
                <a:gd name="T86" fmla="*/ 2019 w 3380"/>
                <a:gd name="T87" fmla="*/ 115 h 3370"/>
                <a:gd name="T88" fmla="*/ 2027 w 3380"/>
                <a:gd name="T89" fmla="*/ 3 h 3370"/>
                <a:gd name="T90" fmla="*/ 2236 w 3380"/>
                <a:gd name="T91" fmla="*/ 98 h 3370"/>
                <a:gd name="T92" fmla="*/ 2355 w 3380"/>
                <a:gd name="T93" fmla="*/ 292 h 3370"/>
                <a:gd name="T94" fmla="*/ 2479 w 3380"/>
                <a:gd name="T95" fmla="*/ 618 h 3370"/>
                <a:gd name="T96" fmla="*/ 3123 w 3380"/>
                <a:gd name="T97" fmla="*/ 665 h 3370"/>
                <a:gd name="T98" fmla="*/ 3308 w 3380"/>
                <a:gd name="T99" fmla="*/ 830 h 3370"/>
                <a:gd name="T100" fmla="*/ 3380 w 3380"/>
                <a:gd name="T101" fmla="*/ 1074 h 3370"/>
                <a:gd name="T102" fmla="*/ 3321 w 3380"/>
                <a:gd name="T103" fmla="*/ 3221 h 3370"/>
                <a:gd name="T104" fmla="*/ 3234 w 3380"/>
                <a:gd name="T105" fmla="*/ 3345 h 3370"/>
                <a:gd name="T106" fmla="*/ 206 w 3380"/>
                <a:gd name="T107" fmla="*/ 3367 h 3370"/>
                <a:gd name="T108" fmla="*/ 81 w 3380"/>
                <a:gd name="T109" fmla="*/ 3280 h 3370"/>
                <a:gd name="T110" fmla="*/ 38 w 3380"/>
                <a:gd name="T111" fmla="*/ 1662 h 3370"/>
                <a:gd name="T112" fmla="*/ 27 w 3380"/>
                <a:gd name="T113" fmla="*/ 921 h 3370"/>
                <a:gd name="T114" fmla="*/ 172 w 3380"/>
                <a:gd name="T115" fmla="*/ 718 h 3370"/>
                <a:gd name="T116" fmla="*/ 405 w 3380"/>
                <a:gd name="T117" fmla="*/ 621 h 3370"/>
                <a:gd name="T118" fmla="*/ 1014 w 3380"/>
                <a:gd name="T119" fmla="*/ 387 h 3370"/>
                <a:gd name="T120" fmla="*/ 1084 w 3380"/>
                <a:gd name="T121" fmla="*/ 166 h 3370"/>
                <a:gd name="T122" fmla="*/ 1262 w 3380"/>
                <a:gd name="T123" fmla="*/ 27 h 3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80" h="3370">
                  <a:moveTo>
                    <a:pt x="1521" y="2191"/>
                  </a:moveTo>
                  <a:lnTo>
                    <a:pt x="1521" y="2279"/>
                  </a:lnTo>
                  <a:lnTo>
                    <a:pt x="1657" y="2415"/>
                  </a:lnTo>
                  <a:lnTo>
                    <a:pt x="1723" y="2415"/>
                  </a:lnTo>
                  <a:lnTo>
                    <a:pt x="1859" y="2279"/>
                  </a:lnTo>
                  <a:lnTo>
                    <a:pt x="1859" y="2191"/>
                  </a:lnTo>
                  <a:lnTo>
                    <a:pt x="1521" y="2191"/>
                  </a:lnTo>
                  <a:close/>
                  <a:moveTo>
                    <a:pt x="169" y="1706"/>
                  </a:moveTo>
                  <a:lnTo>
                    <a:pt x="169" y="3188"/>
                  </a:lnTo>
                  <a:lnTo>
                    <a:pt x="171" y="3207"/>
                  </a:lnTo>
                  <a:lnTo>
                    <a:pt x="178" y="3223"/>
                  </a:lnTo>
                  <a:lnTo>
                    <a:pt x="189" y="3237"/>
                  </a:lnTo>
                  <a:lnTo>
                    <a:pt x="203" y="3248"/>
                  </a:lnTo>
                  <a:lnTo>
                    <a:pt x="220" y="3255"/>
                  </a:lnTo>
                  <a:lnTo>
                    <a:pt x="239" y="3258"/>
                  </a:lnTo>
                  <a:lnTo>
                    <a:pt x="3141" y="3258"/>
                  </a:lnTo>
                  <a:lnTo>
                    <a:pt x="3160" y="3255"/>
                  </a:lnTo>
                  <a:lnTo>
                    <a:pt x="3177" y="3248"/>
                  </a:lnTo>
                  <a:lnTo>
                    <a:pt x="3191" y="3237"/>
                  </a:lnTo>
                  <a:lnTo>
                    <a:pt x="3202" y="3223"/>
                  </a:lnTo>
                  <a:lnTo>
                    <a:pt x="3209" y="3207"/>
                  </a:lnTo>
                  <a:lnTo>
                    <a:pt x="3211" y="3188"/>
                  </a:lnTo>
                  <a:lnTo>
                    <a:pt x="3211" y="1706"/>
                  </a:lnTo>
                  <a:lnTo>
                    <a:pt x="3005" y="1778"/>
                  </a:lnTo>
                  <a:lnTo>
                    <a:pt x="2910" y="1809"/>
                  </a:lnTo>
                  <a:lnTo>
                    <a:pt x="2812" y="1837"/>
                  </a:lnTo>
                  <a:lnTo>
                    <a:pt x="2710" y="1863"/>
                  </a:lnTo>
                  <a:lnTo>
                    <a:pt x="2605" y="1886"/>
                  </a:lnTo>
                  <a:lnTo>
                    <a:pt x="2496" y="1907"/>
                  </a:lnTo>
                  <a:lnTo>
                    <a:pt x="2382" y="1925"/>
                  </a:lnTo>
                  <a:lnTo>
                    <a:pt x="2265" y="1941"/>
                  </a:lnTo>
                  <a:lnTo>
                    <a:pt x="2141" y="1955"/>
                  </a:lnTo>
                  <a:lnTo>
                    <a:pt x="2141" y="2191"/>
                  </a:lnTo>
                  <a:lnTo>
                    <a:pt x="1972" y="2191"/>
                  </a:lnTo>
                  <a:lnTo>
                    <a:pt x="1972" y="2326"/>
                  </a:lnTo>
                  <a:lnTo>
                    <a:pt x="1770" y="2528"/>
                  </a:lnTo>
                  <a:lnTo>
                    <a:pt x="1610" y="2528"/>
                  </a:lnTo>
                  <a:lnTo>
                    <a:pt x="1408" y="2326"/>
                  </a:lnTo>
                  <a:lnTo>
                    <a:pt x="1408" y="2191"/>
                  </a:lnTo>
                  <a:lnTo>
                    <a:pt x="1239" y="2191"/>
                  </a:lnTo>
                  <a:lnTo>
                    <a:pt x="1239" y="1957"/>
                  </a:lnTo>
                  <a:lnTo>
                    <a:pt x="1133" y="1945"/>
                  </a:lnTo>
                  <a:lnTo>
                    <a:pt x="1031" y="1933"/>
                  </a:lnTo>
                  <a:lnTo>
                    <a:pt x="932" y="1918"/>
                  </a:lnTo>
                  <a:lnTo>
                    <a:pt x="837" y="1901"/>
                  </a:lnTo>
                  <a:lnTo>
                    <a:pt x="743" y="1882"/>
                  </a:lnTo>
                  <a:lnTo>
                    <a:pt x="650" y="1860"/>
                  </a:lnTo>
                  <a:lnTo>
                    <a:pt x="558" y="1835"/>
                  </a:lnTo>
                  <a:lnTo>
                    <a:pt x="467" y="1808"/>
                  </a:lnTo>
                  <a:lnTo>
                    <a:pt x="375" y="1778"/>
                  </a:lnTo>
                  <a:lnTo>
                    <a:pt x="169" y="1706"/>
                  </a:lnTo>
                  <a:close/>
                  <a:moveTo>
                    <a:pt x="1352" y="1517"/>
                  </a:moveTo>
                  <a:lnTo>
                    <a:pt x="1352" y="2078"/>
                  </a:lnTo>
                  <a:lnTo>
                    <a:pt x="2028" y="2078"/>
                  </a:lnTo>
                  <a:lnTo>
                    <a:pt x="2028" y="1517"/>
                  </a:lnTo>
                  <a:lnTo>
                    <a:pt x="1352" y="1517"/>
                  </a:lnTo>
                  <a:close/>
                  <a:moveTo>
                    <a:pt x="1972" y="730"/>
                  </a:moveTo>
                  <a:lnTo>
                    <a:pt x="1972" y="1404"/>
                  </a:lnTo>
                  <a:lnTo>
                    <a:pt x="2141" y="1404"/>
                  </a:lnTo>
                  <a:lnTo>
                    <a:pt x="2141" y="1842"/>
                  </a:lnTo>
                  <a:lnTo>
                    <a:pt x="2259" y="1829"/>
                  </a:lnTo>
                  <a:lnTo>
                    <a:pt x="2372" y="1813"/>
                  </a:lnTo>
                  <a:lnTo>
                    <a:pt x="2481" y="1795"/>
                  </a:lnTo>
                  <a:lnTo>
                    <a:pt x="2585" y="1775"/>
                  </a:lnTo>
                  <a:lnTo>
                    <a:pt x="2686" y="1753"/>
                  </a:lnTo>
                  <a:lnTo>
                    <a:pt x="2783" y="1728"/>
                  </a:lnTo>
                  <a:lnTo>
                    <a:pt x="2877" y="1701"/>
                  </a:lnTo>
                  <a:lnTo>
                    <a:pt x="2968" y="1672"/>
                  </a:lnTo>
                  <a:lnTo>
                    <a:pt x="3211" y="1588"/>
                  </a:lnTo>
                  <a:lnTo>
                    <a:pt x="3220" y="1585"/>
                  </a:lnTo>
                  <a:lnTo>
                    <a:pt x="3267" y="1569"/>
                  </a:lnTo>
                  <a:lnTo>
                    <a:pt x="3267" y="1074"/>
                  </a:lnTo>
                  <a:lnTo>
                    <a:pt x="3264" y="1028"/>
                  </a:lnTo>
                  <a:lnTo>
                    <a:pt x="3255" y="983"/>
                  </a:lnTo>
                  <a:lnTo>
                    <a:pt x="3240" y="941"/>
                  </a:lnTo>
                  <a:lnTo>
                    <a:pt x="3220" y="901"/>
                  </a:lnTo>
                  <a:lnTo>
                    <a:pt x="3196" y="864"/>
                  </a:lnTo>
                  <a:lnTo>
                    <a:pt x="3166" y="831"/>
                  </a:lnTo>
                  <a:lnTo>
                    <a:pt x="3133" y="802"/>
                  </a:lnTo>
                  <a:lnTo>
                    <a:pt x="3096" y="777"/>
                  </a:lnTo>
                  <a:lnTo>
                    <a:pt x="3056" y="757"/>
                  </a:lnTo>
                  <a:lnTo>
                    <a:pt x="3013" y="742"/>
                  </a:lnTo>
                  <a:lnTo>
                    <a:pt x="2969" y="733"/>
                  </a:lnTo>
                  <a:lnTo>
                    <a:pt x="2922" y="730"/>
                  </a:lnTo>
                  <a:lnTo>
                    <a:pt x="1972" y="730"/>
                  </a:lnTo>
                  <a:close/>
                  <a:moveTo>
                    <a:pt x="1521" y="730"/>
                  </a:moveTo>
                  <a:lnTo>
                    <a:pt x="1521" y="1404"/>
                  </a:lnTo>
                  <a:lnTo>
                    <a:pt x="1859" y="1404"/>
                  </a:lnTo>
                  <a:lnTo>
                    <a:pt x="1859" y="730"/>
                  </a:lnTo>
                  <a:lnTo>
                    <a:pt x="1521" y="730"/>
                  </a:lnTo>
                  <a:close/>
                  <a:moveTo>
                    <a:pt x="458" y="730"/>
                  </a:moveTo>
                  <a:lnTo>
                    <a:pt x="411" y="733"/>
                  </a:lnTo>
                  <a:lnTo>
                    <a:pt x="367" y="742"/>
                  </a:lnTo>
                  <a:lnTo>
                    <a:pt x="324" y="757"/>
                  </a:lnTo>
                  <a:lnTo>
                    <a:pt x="284" y="777"/>
                  </a:lnTo>
                  <a:lnTo>
                    <a:pt x="247" y="802"/>
                  </a:lnTo>
                  <a:lnTo>
                    <a:pt x="214" y="831"/>
                  </a:lnTo>
                  <a:lnTo>
                    <a:pt x="184" y="864"/>
                  </a:lnTo>
                  <a:lnTo>
                    <a:pt x="160" y="901"/>
                  </a:lnTo>
                  <a:lnTo>
                    <a:pt x="140" y="941"/>
                  </a:lnTo>
                  <a:lnTo>
                    <a:pt x="125" y="983"/>
                  </a:lnTo>
                  <a:lnTo>
                    <a:pt x="116" y="1028"/>
                  </a:lnTo>
                  <a:lnTo>
                    <a:pt x="113" y="1074"/>
                  </a:lnTo>
                  <a:lnTo>
                    <a:pt x="113" y="1569"/>
                  </a:lnTo>
                  <a:lnTo>
                    <a:pt x="139" y="1578"/>
                  </a:lnTo>
                  <a:lnTo>
                    <a:pt x="169" y="1588"/>
                  </a:lnTo>
                  <a:lnTo>
                    <a:pt x="412" y="1672"/>
                  </a:lnTo>
                  <a:lnTo>
                    <a:pt x="511" y="1704"/>
                  </a:lnTo>
                  <a:lnTo>
                    <a:pt x="609" y="1733"/>
                  </a:lnTo>
                  <a:lnTo>
                    <a:pt x="708" y="1759"/>
                  </a:lnTo>
                  <a:lnTo>
                    <a:pt x="808" y="1781"/>
                  </a:lnTo>
                  <a:lnTo>
                    <a:pt x="911" y="1800"/>
                  </a:lnTo>
                  <a:lnTo>
                    <a:pt x="1016" y="1818"/>
                  </a:lnTo>
                  <a:lnTo>
                    <a:pt x="1126" y="1832"/>
                  </a:lnTo>
                  <a:lnTo>
                    <a:pt x="1239" y="1844"/>
                  </a:lnTo>
                  <a:lnTo>
                    <a:pt x="1239" y="1404"/>
                  </a:lnTo>
                  <a:lnTo>
                    <a:pt x="1408" y="1404"/>
                  </a:lnTo>
                  <a:lnTo>
                    <a:pt x="1408" y="730"/>
                  </a:lnTo>
                  <a:lnTo>
                    <a:pt x="458" y="730"/>
                  </a:lnTo>
                  <a:close/>
                  <a:moveTo>
                    <a:pt x="2028" y="562"/>
                  </a:moveTo>
                  <a:lnTo>
                    <a:pt x="2028" y="618"/>
                  </a:lnTo>
                  <a:lnTo>
                    <a:pt x="2366" y="618"/>
                  </a:lnTo>
                  <a:lnTo>
                    <a:pt x="2366" y="562"/>
                  </a:lnTo>
                  <a:lnTo>
                    <a:pt x="2028" y="562"/>
                  </a:lnTo>
                  <a:close/>
                  <a:moveTo>
                    <a:pt x="1014" y="562"/>
                  </a:moveTo>
                  <a:lnTo>
                    <a:pt x="1014" y="618"/>
                  </a:lnTo>
                  <a:lnTo>
                    <a:pt x="1352" y="618"/>
                  </a:lnTo>
                  <a:lnTo>
                    <a:pt x="1352" y="562"/>
                  </a:lnTo>
                  <a:lnTo>
                    <a:pt x="1014" y="562"/>
                  </a:lnTo>
                  <a:close/>
                  <a:moveTo>
                    <a:pt x="1386" y="330"/>
                  </a:moveTo>
                  <a:lnTo>
                    <a:pt x="1378" y="331"/>
                  </a:lnTo>
                  <a:lnTo>
                    <a:pt x="1370" y="333"/>
                  </a:lnTo>
                  <a:lnTo>
                    <a:pt x="1366" y="336"/>
                  </a:lnTo>
                  <a:lnTo>
                    <a:pt x="1362" y="339"/>
                  </a:lnTo>
                  <a:lnTo>
                    <a:pt x="1357" y="344"/>
                  </a:lnTo>
                  <a:lnTo>
                    <a:pt x="1354" y="352"/>
                  </a:lnTo>
                  <a:lnTo>
                    <a:pt x="1352" y="362"/>
                  </a:lnTo>
                  <a:lnTo>
                    <a:pt x="1352" y="449"/>
                  </a:lnTo>
                  <a:lnTo>
                    <a:pt x="1465" y="449"/>
                  </a:lnTo>
                  <a:lnTo>
                    <a:pt x="1465" y="618"/>
                  </a:lnTo>
                  <a:lnTo>
                    <a:pt x="1915" y="618"/>
                  </a:lnTo>
                  <a:lnTo>
                    <a:pt x="1915" y="449"/>
                  </a:lnTo>
                  <a:lnTo>
                    <a:pt x="2028" y="449"/>
                  </a:lnTo>
                  <a:lnTo>
                    <a:pt x="2028" y="362"/>
                  </a:lnTo>
                  <a:lnTo>
                    <a:pt x="2026" y="352"/>
                  </a:lnTo>
                  <a:lnTo>
                    <a:pt x="2023" y="344"/>
                  </a:lnTo>
                  <a:lnTo>
                    <a:pt x="2018" y="339"/>
                  </a:lnTo>
                  <a:lnTo>
                    <a:pt x="2014" y="336"/>
                  </a:lnTo>
                  <a:lnTo>
                    <a:pt x="2010" y="333"/>
                  </a:lnTo>
                  <a:lnTo>
                    <a:pt x="2002" y="331"/>
                  </a:lnTo>
                  <a:lnTo>
                    <a:pt x="1994" y="330"/>
                  </a:lnTo>
                  <a:lnTo>
                    <a:pt x="1984" y="333"/>
                  </a:lnTo>
                  <a:lnTo>
                    <a:pt x="1920" y="355"/>
                  </a:lnTo>
                  <a:lnTo>
                    <a:pt x="1855" y="374"/>
                  </a:lnTo>
                  <a:lnTo>
                    <a:pt x="1789" y="385"/>
                  </a:lnTo>
                  <a:lnTo>
                    <a:pt x="1723" y="391"/>
                  </a:lnTo>
                  <a:lnTo>
                    <a:pt x="1657" y="391"/>
                  </a:lnTo>
                  <a:lnTo>
                    <a:pt x="1591" y="385"/>
                  </a:lnTo>
                  <a:lnTo>
                    <a:pt x="1525" y="373"/>
                  </a:lnTo>
                  <a:lnTo>
                    <a:pt x="1460" y="355"/>
                  </a:lnTo>
                  <a:lnTo>
                    <a:pt x="1396" y="333"/>
                  </a:lnTo>
                  <a:lnTo>
                    <a:pt x="1386" y="330"/>
                  </a:lnTo>
                  <a:close/>
                  <a:moveTo>
                    <a:pt x="1402" y="112"/>
                  </a:moveTo>
                  <a:lnTo>
                    <a:pt x="1361" y="115"/>
                  </a:lnTo>
                  <a:lnTo>
                    <a:pt x="1322" y="125"/>
                  </a:lnTo>
                  <a:lnTo>
                    <a:pt x="1286" y="138"/>
                  </a:lnTo>
                  <a:lnTo>
                    <a:pt x="1253" y="156"/>
                  </a:lnTo>
                  <a:lnTo>
                    <a:pt x="1222" y="180"/>
                  </a:lnTo>
                  <a:lnTo>
                    <a:pt x="1194" y="207"/>
                  </a:lnTo>
                  <a:lnTo>
                    <a:pt x="1171" y="238"/>
                  </a:lnTo>
                  <a:lnTo>
                    <a:pt x="1152" y="272"/>
                  </a:lnTo>
                  <a:lnTo>
                    <a:pt x="1138" y="307"/>
                  </a:lnTo>
                  <a:lnTo>
                    <a:pt x="1130" y="346"/>
                  </a:lnTo>
                  <a:lnTo>
                    <a:pt x="1127" y="387"/>
                  </a:lnTo>
                  <a:lnTo>
                    <a:pt x="1127" y="449"/>
                  </a:lnTo>
                  <a:lnTo>
                    <a:pt x="1239" y="449"/>
                  </a:lnTo>
                  <a:lnTo>
                    <a:pt x="1239" y="362"/>
                  </a:lnTo>
                  <a:lnTo>
                    <a:pt x="1241" y="338"/>
                  </a:lnTo>
                  <a:lnTo>
                    <a:pt x="1248" y="316"/>
                  </a:lnTo>
                  <a:lnTo>
                    <a:pt x="1257" y="294"/>
                  </a:lnTo>
                  <a:lnTo>
                    <a:pt x="1269" y="275"/>
                  </a:lnTo>
                  <a:lnTo>
                    <a:pt x="1284" y="257"/>
                  </a:lnTo>
                  <a:lnTo>
                    <a:pt x="1304" y="242"/>
                  </a:lnTo>
                  <a:lnTo>
                    <a:pt x="1328" y="229"/>
                  </a:lnTo>
                  <a:lnTo>
                    <a:pt x="1356" y="221"/>
                  </a:lnTo>
                  <a:lnTo>
                    <a:pt x="1384" y="218"/>
                  </a:lnTo>
                  <a:lnTo>
                    <a:pt x="1411" y="221"/>
                  </a:lnTo>
                  <a:lnTo>
                    <a:pt x="1439" y="229"/>
                  </a:lnTo>
                  <a:lnTo>
                    <a:pt x="1501" y="251"/>
                  </a:lnTo>
                  <a:lnTo>
                    <a:pt x="1563" y="267"/>
                  </a:lnTo>
                  <a:lnTo>
                    <a:pt x="1626" y="276"/>
                  </a:lnTo>
                  <a:lnTo>
                    <a:pt x="1690" y="279"/>
                  </a:lnTo>
                  <a:lnTo>
                    <a:pt x="1754" y="276"/>
                  </a:lnTo>
                  <a:lnTo>
                    <a:pt x="1817" y="267"/>
                  </a:lnTo>
                  <a:lnTo>
                    <a:pt x="1879" y="251"/>
                  </a:lnTo>
                  <a:lnTo>
                    <a:pt x="1941" y="229"/>
                  </a:lnTo>
                  <a:lnTo>
                    <a:pt x="1969" y="221"/>
                  </a:lnTo>
                  <a:lnTo>
                    <a:pt x="1996" y="218"/>
                  </a:lnTo>
                  <a:lnTo>
                    <a:pt x="2024" y="221"/>
                  </a:lnTo>
                  <a:lnTo>
                    <a:pt x="2052" y="229"/>
                  </a:lnTo>
                  <a:lnTo>
                    <a:pt x="2076" y="242"/>
                  </a:lnTo>
                  <a:lnTo>
                    <a:pt x="2096" y="257"/>
                  </a:lnTo>
                  <a:lnTo>
                    <a:pt x="2111" y="275"/>
                  </a:lnTo>
                  <a:lnTo>
                    <a:pt x="2123" y="294"/>
                  </a:lnTo>
                  <a:lnTo>
                    <a:pt x="2132" y="316"/>
                  </a:lnTo>
                  <a:lnTo>
                    <a:pt x="2139" y="338"/>
                  </a:lnTo>
                  <a:lnTo>
                    <a:pt x="2141" y="362"/>
                  </a:lnTo>
                  <a:lnTo>
                    <a:pt x="2141" y="449"/>
                  </a:lnTo>
                  <a:lnTo>
                    <a:pt x="2253" y="449"/>
                  </a:lnTo>
                  <a:lnTo>
                    <a:pt x="2253" y="387"/>
                  </a:lnTo>
                  <a:lnTo>
                    <a:pt x="2250" y="346"/>
                  </a:lnTo>
                  <a:lnTo>
                    <a:pt x="2242" y="307"/>
                  </a:lnTo>
                  <a:lnTo>
                    <a:pt x="2228" y="272"/>
                  </a:lnTo>
                  <a:lnTo>
                    <a:pt x="2209" y="238"/>
                  </a:lnTo>
                  <a:lnTo>
                    <a:pt x="2186" y="207"/>
                  </a:lnTo>
                  <a:lnTo>
                    <a:pt x="2158" y="180"/>
                  </a:lnTo>
                  <a:lnTo>
                    <a:pt x="2127" y="156"/>
                  </a:lnTo>
                  <a:lnTo>
                    <a:pt x="2094" y="138"/>
                  </a:lnTo>
                  <a:lnTo>
                    <a:pt x="2058" y="125"/>
                  </a:lnTo>
                  <a:lnTo>
                    <a:pt x="2019" y="115"/>
                  </a:lnTo>
                  <a:lnTo>
                    <a:pt x="1978" y="112"/>
                  </a:lnTo>
                  <a:lnTo>
                    <a:pt x="1402" y="112"/>
                  </a:lnTo>
                  <a:close/>
                  <a:moveTo>
                    <a:pt x="1402" y="0"/>
                  </a:moveTo>
                  <a:lnTo>
                    <a:pt x="1978" y="0"/>
                  </a:lnTo>
                  <a:lnTo>
                    <a:pt x="2027" y="3"/>
                  </a:lnTo>
                  <a:lnTo>
                    <a:pt x="2073" y="12"/>
                  </a:lnTo>
                  <a:lnTo>
                    <a:pt x="2118" y="27"/>
                  </a:lnTo>
                  <a:lnTo>
                    <a:pt x="2160" y="45"/>
                  </a:lnTo>
                  <a:lnTo>
                    <a:pt x="2200" y="69"/>
                  </a:lnTo>
                  <a:lnTo>
                    <a:pt x="2236" y="98"/>
                  </a:lnTo>
                  <a:lnTo>
                    <a:pt x="2268" y="130"/>
                  </a:lnTo>
                  <a:lnTo>
                    <a:pt x="2296" y="166"/>
                  </a:lnTo>
                  <a:lnTo>
                    <a:pt x="2321" y="205"/>
                  </a:lnTo>
                  <a:lnTo>
                    <a:pt x="2340" y="247"/>
                  </a:lnTo>
                  <a:lnTo>
                    <a:pt x="2355" y="292"/>
                  </a:lnTo>
                  <a:lnTo>
                    <a:pt x="2363" y="338"/>
                  </a:lnTo>
                  <a:lnTo>
                    <a:pt x="2366" y="387"/>
                  </a:lnTo>
                  <a:lnTo>
                    <a:pt x="2366" y="449"/>
                  </a:lnTo>
                  <a:lnTo>
                    <a:pt x="2479" y="449"/>
                  </a:lnTo>
                  <a:lnTo>
                    <a:pt x="2479" y="618"/>
                  </a:lnTo>
                  <a:lnTo>
                    <a:pt x="2922" y="618"/>
                  </a:lnTo>
                  <a:lnTo>
                    <a:pt x="2975" y="621"/>
                  </a:lnTo>
                  <a:lnTo>
                    <a:pt x="3027" y="630"/>
                  </a:lnTo>
                  <a:lnTo>
                    <a:pt x="3076" y="644"/>
                  </a:lnTo>
                  <a:lnTo>
                    <a:pt x="3123" y="665"/>
                  </a:lnTo>
                  <a:lnTo>
                    <a:pt x="3167" y="689"/>
                  </a:lnTo>
                  <a:lnTo>
                    <a:pt x="3208" y="718"/>
                  </a:lnTo>
                  <a:lnTo>
                    <a:pt x="3246" y="752"/>
                  </a:lnTo>
                  <a:lnTo>
                    <a:pt x="3280" y="789"/>
                  </a:lnTo>
                  <a:lnTo>
                    <a:pt x="3308" y="830"/>
                  </a:lnTo>
                  <a:lnTo>
                    <a:pt x="3333" y="874"/>
                  </a:lnTo>
                  <a:lnTo>
                    <a:pt x="3353" y="921"/>
                  </a:lnTo>
                  <a:lnTo>
                    <a:pt x="3368" y="970"/>
                  </a:lnTo>
                  <a:lnTo>
                    <a:pt x="3377" y="1021"/>
                  </a:lnTo>
                  <a:lnTo>
                    <a:pt x="3380" y="1074"/>
                  </a:lnTo>
                  <a:lnTo>
                    <a:pt x="3380" y="1649"/>
                  </a:lnTo>
                  <a:lnTo>
                    <a:pt x="3342" y="1662"/>
                  </a:lnTo>
                  <a:lnTo>
                    <a:pt x="3324" y="1669"/>
                  </a:lnTo>
                  <a:lnTo>
                    <a:pt x="3324" y="3188"/>
                  </a:lnTo>
                  <a:lnTo>
                    <a:pt x="3321" y="3221"/>
                  </a:lnTo>
                  <a:lnTo>
                    <a:pt x="3312" y="3252"/>
                  </a:lnTo>
                  <a:lnTo>
                    <a:pt x="3299" y="3280"/>
                  </a:lnTo>
                  <a:lnTo>
                    <a:pt x="3281" y="3306"/>
                  </a:lnTo>
                  <a:lnTo>
                    <a:pt x="3259" y="3327"/>
                  </a:lnTo>
                  <a:lnTo>
                    <a:pt x="3234" y="3345"/>
                  </a:lnTo>
                  <a:lnTo>
                    <a:pt x="3205" y="3359"/>
                  </a:lnTo>
                  <a:lnTo>
                    <a:pt x="3174" y="3367"/>
                  </a:lnTo>
                  <a:lnTo>
                    <a:pt x="3141" y="3370"/>
                  </a:lnTo>
                  <a:lnTo>
                    <a:pt x="239" y="3370"/>
                  </a:lnTo>
                  <a:lnTo>
                    <a:pt x="206" y="3367"/>
                  </a:lnTo>
                  <a:lnTo>
                    <a:pt x="175" y="3359"/>
                  </a:lnTo>
                  <a:lnTo>
                    <a:pt x="146" y="3345"/>
                  </a:lnTo>
                  <a:lnTo>
                    <a:pt x="121" y="3327"/>
                  </a:lnTo>
                  <a:lnTo>
                    <a:pt x="99" y="3306"/>
                  </a:lnTo>
                  <a:lnTo>
                    <a:pt x="81" y="3280"/>
                  </a:lnTo>
                  <a:lnTo>
                    <a:pt x="68" y="3252"/>
                  </a:lnTo>
                  <a:lnTo>
                    <a:pt x="59" y="3221"/>
                  </a:lnTo>
                  <a:lnTo>
                    <a:pt x="56" y="3188"/>
                  </a:lnTo>
                  <a:lnTo>
                    <a:pt x="56" y="1669"/>
                  </a:lnTo>
                  <a:lnTo>
                    <a:pt x="38" y="1662"/>
                  </a:lnTo>
                  <a:lnTo>
                    <a:pt x="0" y="1649"/>
                  </a:lnTo>
                  <a:lnTo>
                    <a:pt x="0" y="1074"/>
                  </a:lnTo>
                  <a:lnTo>
                    <a:pt x="3" y="1021"/>
                  </a:lnTo>
                  <a:lnTo>
                    <a:pt x="12" y="970"/>
                  </a:lnTo>
                  <a:lnTo>
                    <a:pt x="27" y="921"/>
                  </a:lnTo>
                  <a:lnTo>
                    <a:pt x="47" y="874"/>
                  </a:lnTo>
                  <a:lnTo>
                    <a:pt x="72" y="830"/>
                  </a:lnTo>
                  <a:lnTo>
                    <a:pt x="100" y="789"/>
                  </a:lnTo>
                  <a:lnTo>
                    <a:pt x="134" y="752"/>
                  </a:lnTo>
                  <a:lnTo>
                    <a:pt x="172" y="718"/>
                  </a:lnTo>
                  <a:lnTo>
                    <a:pt x="213" y="689"/>
                  </a:lnTo>
                  <a:lnTo>
                    <a:pt x="257" y="665"/>
                  </a:lnTo>
                  <a:lnTo>
                    <a:pt x="304" y="644"/>
                  </a:lnTo>
                  <a:lnTo>
                    <a:pt x="353" y="630"/>
                  </a:lnTo>
                  <a:lnTo>
                    <a:pt x="405" y="621"/>
                  </a:lnTo>
                  <a:lnTo>
                    <a:pt x="458" y="618"/>
                  </a:lnTo>
                  <a:lnTo>
                    <a:pt x="901" y="618"/>
                  </a:lnTo>
                  <a:lnTo>
                    <a:pt x="901" y="449"/>
                  </a:lnTo>
                  <a:lnTo>
                    <a:pt x="1014" y="449"/>
                  </a:lnTo>
                  <a:lnTo>
                    <a:pt x="1014" y="387"/>
                  </a:lnTo>
                  <a:lnTo>
                    <a:pt x="1017" y="338"/>
                  </a:lnTo>
                  <a:lnTo>
                    <a:pt x="1025" y="292"/>
                  </a:lnTo>
                  <a:lnTo>
                    <a:pt x="1040" y="247"/>
                  </a:lnTo>
                  <a:lnTo>
                    <a:pt x="1059" y="205"/>
                  </a:lnTo>
                  <a:lnTo>
                    <a:pt x="1084" y="166"/>
                  </a:lnTo>
                  <a:lnTo>
                    <a:pt x="1112" y="130"/>
                  </a:lnTo>
                  <a:lnTo>
                    <a:pt x="1144" y="98"/>
                  </a:lnTo>
                  <a:lnTo>
                    <a:pt x="1180" y="69"/>
                  </a:lnTo>
                  <a:lnTo>
                    <a:pt x="1220" y="45"/>
                  </a:lnTo>
                  <a:lnTo>
                    <a:pt x="1262" y="27"/>
                  </a:lnTo>
                  <a:lnTo>
                    <a:pt x="1307" y="12"/>
                  </a:lnTo>
                  <a:lnTo>
                    <a:pt x="1353" y="3"/>
                  </a:lnTo>
                  <a:lnTo>
                    <a:pt x="14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421"/>
            <p:cNvSpPr>
              <a:spLocks noEditPoints="1"/>
            </p:cNvSpPr>
            <p:nvPr/>
          </p:nvSpPr>
          <p:spPr bwMode="auto">
            <a:xfrm>
              <a:off x="3844926" y="3135313"/>
              <a:ext cx="106363" cy="53975"/>
            </a:xfrm>
            <a:custGeom>
              <a:avLst/>
              <a:gdLst>
                <a:gd name="T0" fmla="*/ 113 w 676"/>
                <a:gd name="T1" fmla="*/ 113 h 337"/>
                <a:gd name="T2" fmla="*/ 113 w 676"/>
                <a:gd name="T3" fmla="*/ 225 h 337"/>
                <a:gd name="T4" fmla="*/ 563 w 676"/>
                <a:gd name="T5" fmla="*/ 225 h 337"/>
                <a:gd name="T6" fmla="*/ 563 w 676"/>
                <a:gd name="T7" fmla="*/ 113 h 337"/>
                <a:gd name="T8" fmla="*/ 113 w 676"/>
                <a:gd name="T9" fmla="*/ 113 h 337"/>
                <a:gd name="T10" fmla="*/ 0 w 676"/>
                <a:gd name="T11" fmla="*/ 0 h 337"/>
                <a:gd name="T12" fmla="*/ 676 w 676"/>
                <a:gd name="T13" fmla="*/ 0 h 337"/>
                <a:gd name="T14" fmla="*/ 676 w 676"/>
                <a:gd name="T15" fmla="*/ 337 h 337"/>
                <a:gd name="T16" fmla="*/ 0 w 676"/>
                <a:gd name="T17" fmla="*/ 337 h 337"/>
                <a:gd name="T18" fmla="*/ 0 w 676"/>
                <a:gd name="T1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6" h="337">
                  <a:moveTo>
                    <a:pt x="113" y="113"/>
                  </a:moveTo>
                  <a:lnTo>
                    <a:pt x="113" y="225"/>
                  </a:lnTo>
                  <a:lnTo>
                    <a:pt x="563" y="225"/>
                  </a:lnTo>
                  <a:lnTo>
                    <a:pt x="563" y="113"/>
                  </a:lnTo>
                  <a:lnTo>
                    <a:pt x="113" y="113"/>
                  </a:lnTo>
                  <a:close/>
                  <a:moveTo>
                    <a:pt x="0" y="0"/>
                  </a:moveTo>
                  <a:lnTo>
                    <a:pt x="676" y="0"/>
                  </a:lnTo>
                  <a:lnTo>
                    <a:pt x="676" y="337"/>
                  </a:lnTo>
                  <a:lnTo>
                    <a:pt x="0" y="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422"/>
            <p:cNvSpPr>
              <a:spLocks noEditPoints="1"/>
            </p:cNvSpPr>
            <p:nvPr/>
          </p:nvSpPr>
          <p:spPr bwMode="auto">
            <a:xfrm>
              <a:off x="3709988" y="2947988"/>
              <a:ext cx="53975" cy="71438"/>
            </a:xfrm>
            <a:custGeom>
              <a:avLst/>
              <a:gdLst>
                <a:gd name="T0" fmla="*/ 113 w 338"/>
                <a:gd name="T1" fmla="*/ 112 h 449"/>
                <a:gd name="T2" fmla="*/ 113 w 338"/>
                <a:gd name="T3" fmla="*/ 224 h 449"/>
                <a:gd name="T4" fmla="*/ 225 w 338"/>
                <a:gd name="T5" fmla="*/ 224 h 449"/>
                <a:gd name="T6" fmla="*/ 225 w 338"/>
                <a:gd name="T7" fmla="*/ 112 h 449"/>
                <a:gd name="T8" fmla="*/ 113 w 338"/>
                <a:gd name="T9" fmla="*/ 112 h 449"/>
                <a:gd name="T10" fmla="*/ 0 w 338"/>
                <a:gd name="T11" fmla="*/ 0 h 449"/>
                <a:gd name="T12" fmla="*/ 338 w 338"/>
                <a:gd name="T13" fmla="*/ 0 h 449"/>
                <a:gd name="T14" fmla="*/ 338 w 338"/>
                <a:gd name="T15" fmla="*/ 337 h 449"/>
                <a:gd name="T16" fmla="*/ 225 w 338"/>
                <a:gd name="T17" fmla="*/ 337 h 449"/>
                <a:gd name="T18" fmla="*/ 225 w 338"/>
                <a:gd name="T19" fmla="*/ 393 h 449"/>
                <a:gd name="T20" fmla="*/ 222 w 338"/>
                <a:gd name="T21" fmla="*/ 410 h 449"/>
                <a:gd name="T22" fmla="*/ 214 w 338"/>
                <a:gd name="T23" fmla="*/ 426 h 449"/>
                <a:gd name="T24" fmla="*/ 202 w 338"/>
                <a:gd name="T25" fmla="*/ 438 h 449"/>
                <a:gd name="T26" fmla="*/ 186 w 338"/>
                <a:gd name="T27" fmla="*/ 446 h 449"/>
                <a:gd name="T28" fmla="*/ 169 w 338"/>
                <a:gd name="T29" fmla="*/ 449 h 449"/>
                <a:gd name="T30" fmla="*/ 152 w 338"/>
                <a:gd name="T31" fmla="*/ 446 h 449"/>
                <a:gd name="T32" fmla="*/ 136 w 338"/>
                <a:gd name="T33" fmla="*/ 438 h 449"/>
                <a:gd name="T34" fmla="*/ 124 w 338"/>
                <a:gd name="T35" fmla="*/ 426 h 449"/>
                <a:gd name="T36" fmla="*/ 116 w 338"/>
                <a:gd name="T37" fmla="*/ 410 h 449"/>
                <a:gd name="T38" fmla="*/ 113 w 338"/>
                <a:gd name="T39" fmla="*/ 393 h 449"/>
                <a:gd name="T40" fmla="*/ 113 w 338"/>
                <a:gd name="T41" fmla="*/ 337 h 449"/>
                <a:gd name="T42" fmla="*/ 0 w 338"/>
                <a:gd name="T43" fmla="*/ 337 h 449"/>
                <a:gd name="T44" fmla="*/ 0 w 338"/>
                <a:gd name="T4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8" h="449">
                  <a:moveTo>
                    <a:pt x="113" y="112"/>
                  </a:moveTo>
                  <a:lnTo>
                    <a:pt x="113" y="224"/>
                  </a:lnTo>
                  <a:lnTo>
                    <a:pt x="225" y="224"/>
                  </a:lnTo>
                  <a:lnTo>
                    <a:pt x="225" y="112"/>
                  </a:lnTo>
                  <a:lnTo>
                    <a:pt x="113" y="112"/>
                  </a:lnTo>
                  <a:close/>
                  <a:moveTo>
                    <a:pt x="0" y="0"/>
                  </a:moveTo>
                  <a:lnTo>
                    <a:pt x="338" y="0"/>
                  </a:lnTo>
                  <a:lnTo>
                    <a:pt x="338" y="337"/>
                  </a:lnTo>
                  <a:lnTo>
                    <a:pt x="225" y="337"/>
                  </a:lnTo>
                  <a:lnTo>
                    <a:pt x="225" y="393"/>
                  </a:lnTo>
                  <a:lnTo>
                    <a:pt x="222" y="410"/>
                  </a:lnTo>
                  <a:lnTo>
                    <a:pt x="214" y="426"/>
                  </a:lnTo>
                  <a:lnTo>
                    <a:pt x="202" y="438"/>
                  </a:lnTo>
                  <a:lnTo>
                    <a:pt x="186" y="446"/>
                  </a:lnTo>
                  <a:lnTo>
                    <a:pt x="169" y="449"/>
                  </a:lnTo>
                  <a:lnTo>
                    <a:pt x="152" y="446"/>
                  </a:lnTo>
                  <a:lnTo>
                    <a:pt x="136" y="438"/>
                  </a:lnTo>
                  <a:lnTo>
                    <a:pt x="124" y="426"/>
                  </a:lnTo>
                  <a:lnTo>
                    <a:pt x="116" y="410"/>
                  </a:lnTo>
                  <a:lnTo>
                    <a:pt x="113" y="393"/>
                  </a:lnTo>
                  <a:lnTo>
                    <a:pt x="113" y="337"/>
                  </a:lnTo>
                  <a:lnTo>
                    <a:pt x="0" y="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7" name="Group 476"/>
          <p:cNvGrpSpPr/>
          <p:nvPr/>
        </p:nvGrpSpPr>
        <p:grpSpPr>
          <a:xfrm>
            <a:off x="427964" y="4807866"/>
            <a:ext cx="428273" cy="386947"/>
            <a:chOff x="5032375" y="4830763"/>
            <a:chExt cx="439738" cy="438150"/>
          </a:xfrm>
          <a:solidFill>
            <a:srgbClr val="000000"/>
          </a:solidFill>
        </p:grpSpPr>
        <p:sp>
          <p:nvSpPr>
            <p:cNvPr id="58" name="Freeform 372"/>
            <p:cNvSpPr>
              <a:spLocks/>
            </p:cNvSpPr>
            <p:nvPr/>
          </p:nvSpPr>
          <p:spPr bwMode="auto">
            <a:xfrm>
              <a:off x="5249863" y="4911725"/>
              <a:ext cx="92075" cy="190500"/>
            </a:xfrm>
            <a:custGeom>
              <a:avLst/>
              <a:gdLst>
                <a:gd name="T0" fmla="*/ 414 w 701"/>
                <a:gd name="T1" fmla="*/ 11 h 1428"/>
                <a:gd name="T2" fmla="*/ 438 w 701"/>
                <a:gd name="T3" fmla="*/ 159 h 1428"/>
                <a:gd name="T4" fmla="*/ 442 w 701"/>
                <a:gd name="T5" fmla="*/ 167 h 1428"/>
                <a:gd name="T6" fmla="*/ 450 w 701"/>
                <a:gd name="T7" fmla="*/ 169 h 1428"/>
                <a:gd name="T8" fmla="*/ 506 w 701"/>
                <a:gd name="T9" fmla="*/ 180 h 1428"/>
                <a:gd name="T10" fmla="*/ 593 w 701"/>
                <a:gd name="T11" fmla="*/ 202 h 1428"/>
                <a:gd name="T12" fmla="*/ 651 w 701"/>
                <a:gd name="T13" fmla="*/ 232 h 1428"/>
                <a:gd name="T14" fmla="*/ 628 w 701"/>
                <a:gd name="T15" fmla="*/ 344 h 1428"/>
                <a:gd name="T16" fmla="*/ 578 w 701"/>
                <a:gd name="T17" fmla="*/ 377 h 1428"/>
                <a:gd name="T18" fmla="*/ 542 w 701"/>
                <a:gd name="T19" fmla="*/ 367 h 1428"/>
                <a:gd name="T20" fmla="*/ 479 w 701"/>
                <a:gd name="T21" fmla="*/ 345 h 1428"/>
                <a:gd name="T22" fmla="*/ 372 w 701"/>
                <a:gd name="T23" fmla="*/ 330 h 1428"/>
                <a:gd name="T24" fmla="*/ 276 w 701"/>
                <a:gd name="T25" fmla="*/ 352 h 1428"/>
                <a:gd name="T26" fmla="*/ 227 w 701"/>
                <a:gd name="T27" fmla="*/ 402 h 1428"/>
                <a:gd name="T28" fmla="*/ 219 w 701"/>
                <a:gd name="T29" fmla="*/ 465 h 1428"/>
                <a:gd name="T30" fmla="*/ 258 w 701"/>
                <a:gd name="T31" fmla="*/ 531 h 1428"/>
                <a:gd name="T32" fmla="*/ 372 w 701"/>
                <a:gd name="T33" fmla="*/ 593 h 1428"/>
                <a:gd name="T34" fmla="*/ 554 w 701"/>
                <a:gd name="T35" fmla="*/ 680 h 1428"/>
                <a:gd name="T36" fmla="*/ 665 w 701"/>
                <a:gd name="T37" fmla="*/ 794 h 1428"/>
                <a:gd name="T38" fmla="*/ 701 w 701"/>
                <a:gd name="T39" fmla="*/ 942 h 1428"/>
                <a:gd name="T40" fmla="*/ 662 w 701"/>
                <a:gd name="T41" fmla="*/ 1091 h 1428"/>
                <a:gd name="T42" fmla="*/ 556 w 701"/>
                <a:gd name="T43" fmla="*/ 1200 h 1428"/>
                <a:gd name="T44" fmla="*/ 436 w 701"/>
                <a:gd name="T45" fmla="*/ 1247 h 1428"/>
                <a:gd name="T46" fmla="*/ 430 w 701"/>
                <a:gd name="T47" fmla="*/ 1251 h 1428"/>
                <a:gd name="T48" fmla="*/ 427 w 701"/>
                <a:gd name="T49" fmla="*/ 1373 h 1428"/>
                <a:gd name="T50" fmla="*/ 387 w 701"/>
                <a:gd name="T51" fmla="*/ 1425 h 1428"/>
                <a:gd name="T52" fmla="*/ 284 w 701"/>
                <a:gd name="T53" fmla="*/ 1417 h 1428"/>
                <a:gd name="T54" fmla="*/ 260 w 701"/>
                <a:gd name="T55" fmla="*/ 1264 h 1428"/>
                <a:gd name="T56" fmla="*/ 254 w 701"/>
                <a:gd name="T57" fmla="*/ 1255 h 1428"/>
                <a:gd name="T58" fmla="*/ 245 w 701"/>
                <a:gd name="T59" fmla="*/ 1253 h 1428"/>
                <a:gd name="T60" fmla="*/ 176 w 701"/>
                <a:gd name="T61" fmla="*/ 1239 h 1428"/>
                <a:gd name="T62" fmla="*/ 73 w 701"/>
                <a:gd name="T63" fmla="*/ 1211 h 1428"/>
                <a:gd name="T64" fmla="*/ 7 w 701"/>
                <a:gd name="T65" fmla="*/ 1174 h 1428"/>
                <a:gd name="T66" fmla="*/ 29 w 701"/>
                <a:gd name="T67" fmla="*/ 1062 h 1428"/>
                <a:gd name="T68" fmla="*/ 80 w 701"/>
                <a:gd name="T69" fmla="*/ 1027 h 1428"/>
                <a:gd name="T70" fmla="*/ 114 w 701"/>
                <a:gd name="T71" fmla="*/ 1037 h 1428"/>
                <a:gd name="T72" fmla="*/ 177 w 701"/>
                <a:gd name="T73" fmla="*/ 1061 h 1428"/>
                <a:gd name="T74" fmla="*/ 268 w 701"/>
                <a:gd name="T75" fmla="*/ 1086 h 1428"/>
                <a:gd name="T76" fmla="*/ 379 w 701"/>
                <a:gd name="T77" fmla="*/ 1081 h 1428"/>
                <a:gd name="T78" fmla="*/ 469 w 701"/>
                <a:gd name="T79" fmla="*/ 1025 h 1428"/>
                <a:gd name="T80" fmla="*/ 490 w 701"/>
                <a:gd name="T81" fmla="*/ 928 h 1428"/>
                <a:gd name="T82" fmla="*/ 427 w 701"/>
                <a:gd name="T83" fmla="*/ 838 h 1428"/>
                <a:gd name="T84" fmla="*/ 282 w 701"/>
                <a:gd name="T85" fmla="*/ 768 h 1428"/>
                <a:gd name="T86" fmla="*/ 157 w 701"/>
                <a:gd name="T87" fmla="*/ 706 h 1428"/>
                <a:gd name="T88" fmla="*/ 60 w 701"/>
                <a:gd name="T89" fmla="*/ 622 h 1428"/>
                <a:gd name="T90" fmla="*/ 14 w 701"/>
                <a:gd name="T91" fmla="*/ 502 h 1428"/>
                <a:gd name="T92" fmla="*/ 36 w 701"/>
                <a:gd name="T93" fmla="*/ 349 h 1428"/>
                <a:gd name="T94" fmla="*/ 139 w 701"/>
                <a:gd name="T95" fmla="*/ 228 h 1428"/>
                <a:gd name="T96" fmla="*/ 262 w 701"/>
                <a:gd name="T97" fmla="*/ 176 h 1428"/>
                <a:gd name="T98" fmla="*/ 271 w 701"/>
                <a:gd name="T99" fmla="*/ 170 h 1428"/>
                <a:gd name="T100" fmla="*/ 276 w 701"/>
                <a:gd name="T101" fmla="*/ 38 h 1428"/>
                <a:gd name="T102" fmla="*/ 330 w 701"/>
                <a:gd name="T103" fmla="*/ 0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1" h="1428">
                  <a:moveTo>
                    <a:pt x="330" y="0"/>
                  </a:moveTo>
                  <a:lnTo>
                    <a:pt x="380" y="0"/>
                  </a:lnTo>
                  <a:lnTo>
                    <a:pt x="398" y="3"/>
                  </a:lnTo>
                  <a:lnTo>
                    <a:pt x="414" y="11"/>
                  </a:lnTo>
                  <a:lnTo>
                    <a:pt x="427" y="23"/>
                  </a:lnTo>
                  <a:lnTo>
                    <a:pt x="435" y="38"/>
                  </a:lnTo>
                  <a:lnTo>
                    <a:pt x="437" y="56"/>
                  </a:lnTo>
                  <a:lnTo>
                    <a:pt x="438" y="159"/>
                  </a:lnTo>
                  <a:lnTo>
                    <a:pt x="438" y="162"/>
                  </a:lnTo>
                  <a:lnTo>
                    <a:pt x="439" y="164"/>
                  </a:lnTo>
                  <a:lnTo>
                    <a:pt x="441" y="166"/>
                  </a:lnTo>
                  <a:lnTo>
                    <a:pt x="442" y="167"/>
                  </a:lnTo>
                  <a:lnTo>
                    <a:pt x="444" y="168"/>
                  </a:lnTo>
                  <a:lnTo>
                    <a:pt x="445" y="169"/>
                  </a:lnTo>
                  <a:lnTo>
                    <a:pt x="447" y="169"/>
                  </a:lnTo>
                  <a:lnTo>
                    <a:pt x="450" y="169"/>
                  </a:lnTo>
                  <a:lnTo>
                    <a:pt x="458" y="171"/>
                  </a:lnTo>
                  <a:lnTo>
                    <a:pt x="470" y="173"/>
                  </a:lnTo>
                  <a:lnTo>
                    <a:pt x="487" y="176"/>
                  </a:lnTo>
                  <a:lnTo>
                    <a:pt x="506" y="180"/>
                  </a:lnTo>
                  <a:lnTo>
                    <a:pt x="527" y="185"/>
                  </a:lnTo>
                  <a:lnTo>
                    <a:pt x="549" y="190"/>
                  </a:lnTo>
                  <a:lnTo>
                    <a:pt x="571" y="196"/>
                  </a:lnTo>
                  <a:lnTo>
                    <a:pt x="593" y="202"/>
                  </a:lnTo>
                  <a:lnTo>
                    <a:pt x="613" y="209"/>
                  </a:lnTo>
                  <a:lnTo>
                    <a:pt x="632" y="216"/>
                  </a:lnTo>
                  <a:lnTo>
                    <a:pt x="642" y="223"/>
                  </a:lnTo>
                  <a:lnTo>
                    <a:pt x="651" y="232"/>
                  </a:lnTo>
                  <a:lnTo>
                    <a:pt x="656" y="244"/>
                  </a:lnTo>
                  <a:lnTo>
                    <a:pt x="658" y="258"/>
                  </a:lnTo>
                  <a:lnTo>
                    <a:pt x="655" y="273"/>
                  </a:lnTo>
                  <a:lnTo>
                    <a:pt x="628" y="344"/>
                  </a:lnTo>
                  <a:lnTo>
                    <a:pt x="620" y="358"/>
                  </a:lnTo>
                  <a:lnTo>
                    <a:pt x="607" y="368"/>
                  </a:lnTo>
                  <a:lnTo>
                    <a:pt x="593" y="375"/>
                  </a:lnTo>
                  <a:lnTo>
                    <a:pt x="578" y="377"/>
                  </a:lnTo>
                  <a:lnTo>
                    <a:pt x="564" y="376"/>
                  </a:lnTo>
                  <a:lnTo>
                    <a:pt x="552" y="371"/>
                  </a:lnTo>
                  <a:lnTo>
                    <a:pt x="549" y="370"/>
                  </a:lnTo>
                  <a:lnTo>
                    <a:pt x="542" y="367"/>
                  </a:lnTo>
                  <a:lnTo>
                    <a:pt x="531" y="362"/>
                  </a:lnTo>
                  <a:lnTo>
                    <a:pt x="517" y="357"/>
                  </a:lnTo>
                  <a:lnTo>
                    <a:pt x="500" y="351"/>
                  </a:lnTo>
                  <a:lnTo>
                    <a:pt x="479" y="345"/>
                  </a:lnTo>
                  <a:lnTo>
                    <a:pt x="455" y="339"/>
                  </a:lnTo>
                  <a:lnTo>
                    <a:pt x="430" y="334"/>
                  </a:lnTo>
                  <a:lnTo>
                    <a:pt x="401" y="331"/>
                  </a:lnTo>
                  <a:lnTo>
                    <a:pt x="372" y="330"/>
                  </a:lnTo>
                  <a:lnTo>
                    <a:pt x="343" y="332"/>
                  </a:lnTo>
                  <a:lnTo>
                    <a:pt x="317" y="336"/>
                  </a:lnTo>
                  <a:lnTo>
                    <a:pt x="295" y="344"/>
                  </a:lnTo>
                  <a:lnTo>
                    <a:pt x="276" y="352"/>
                  </a:lnTo>
                  <a:lnTo>
                    <a:pt x="259" y="363"/>
                  </a:lnTo>
                  <a:lnTo>
                    <a:pt x="246" y="375"/>
                  </a:lnTo>
                  <a:lnTo>
                    <a:pt x="235" y="388"/>
                  </a:lnTo>
                  <a:lnTo>
                    <a:pt x="227" y="402"/>
                  </a:lnTo>
                  <a:lnTo>
                    <a:pt x="222" y="416"/>
                  </a:lnTo>
                  <a:lnTo>
                    <a:pt x="219" y="431"/>
                  </a:lnTo>
                  <a:lnTo>
                    <a:pt x="218" y="446"/>
                  </a:lnTo>
                  <a:lnTo>
                    <a:pt x="219" y="465"/>
                  </a:lnTo>
                  <a:lnTo>
                    <a:pt x="224" y="483"/>
                  </a:lnTo>
                  <a:lnTo>
                    <a:pt x="231" y="499"/>
                  </a:lnTo>
                  <a:lnTo>
                    <a:pt x="243" y="515"/>
                  </a:lnTo>
                  <a:lnTo>
                    <a:pt x="258" y="531"/>
                  </a:lnTo>
                  <a:lnTo>
                    <a:pt x="279" y="546"/>
                  </a:lnTo>
                  <a:lnTo>
                    <a:pt x="305" y="561"/>
                  </a:lnTo>
                  <a:lnTo>
                    <a:pt x="335" y="576"/>
                  </a:lnTo>
                  <a:lnTo>
                    <a:pt x="372" y="593"/>
                  </a:lnTo>
                  <a:lnTo>
                    <a:pt x="415" y="610"/>
                  </a:lnTo>
                  <a:lnTo>
                    <a:pt x="466" y="633"/>
                  </a:lnTo>
                  <a:lnTo>
                    <a:pt x="512" y="656"/>
                  </a:lnTo>
                  <a:lnTo>
                    <a:pt x="554" y="680"/>
                  </a:lnTo>
                  <a:lnTo>
                    <a:pt x="589" y="706"/>
                  </a:lnTo>
                  <a:lnTo>
                    <a:pt x="620" y="734"/>
                  </a:lnTo>
                  <a:lnTo>
                    <a:pt x="645" y="763"/>
                  </a:lnTo>
                  <a:lnTo>
                    <a:pt x="665" y="794"/>
                  </a:lnTo>
                  <a:lnTo>
                    <a:pt x="680" y="828"/>
                  </a:lnTo>
                  <a:lnTo>
                    <a:pt x="692" y="863"/>
                  </a:lnTo>
                  <a:lnTo>
                    <a:pt x="699" y="902"/>
                  </a:lnTo>
                  <a:lnTo>
                    <a:pt x="701" y="942"/>
                  </a:lnTo>
                  <a:lnTo>
                    <a:pt x="698" y="982"/>
                  </a:lnTo>
                  <a:lnTo>
                    <a:pt x="691" y="1021"/>
                  </a:lnTo>
                  <a:lnTo>
                    <a:pt x="678" y="1056"/>
                  </a:lnTo>
                  <a:lnTo>
                    <a:pt x="662" y="1091"/>
                  </a:lnTo>
                  <a:lnTo>
                    <a:pt x="642" y="1122"/>
                  </a:lnTo>
                  <a:lnTo>
                    <a:pt x="616" y="1151"/>
                  </a:lnTo>
                  <a:lnTo>
                    <a:pt x="588" y="1178"/>
                  </a:lnTo>
                  <a:lnTo>
                    <a:pt x="556" y="1200"/>
                  </a:lnTo>
                  <a:lnTo>
                    <a:pt x="519" y="1220"/>
                  </a:lnTo>
                  <a:lnTo>
                    <a:pt x="480" y="1235"/>
                  </a:lnTo>
                  <a:lnTo>
                    <a:pt x="437" y="1247"/>
                  </a:lnTo>
                  <a:lnTo>
                    <a:pt x="436" y="1247"/>
                  </a:lnTo>
                  <a:lnTo>
                    <a:pt x="434" y="1248"/>
                  </a:lnTo>
                  <a:lnTo>
                    <a:pt x="433" y="1248"/>
                  </a:lnTo>
                  <a:lnTo>
                    <a:pt x="431" y="1249"/>
                  </a:lnTo>
                  <a:lnTo>
                    <a:pt x="430" y="1251"/>
                  </a:lnTo>
                  <a:lnTo>
                    <a:pt x="428" y="1253"/>
                  </a:lnTo>
                  <a:lnTo>
                    <a:pt x="428" y="1255"/>
                  </a:lnTo>
                  <a:lnTo>
                    <a:pt x="427" y="1259"/>
                  </a:lnTo>
                  <a:lnTo>
                    <a:pt x="427" y="1373"/>
                  </a:lnTo>
                  <a:lnTo>
                    <a:pt x="424" y="1390"/>
                  </a:lnTo>
                  <a:lnTo>
                    <a:pt x="416" y="1405"/>
                  </a:lnTo>
                  <a:lnTo>
                    <a:pt x="403" y="1417"/>
                  </a:lnTo>
                  <a:lnTo>
                    <a:pt x="387" y="1425"/>
                  </a:lnTo>
                  <a:lnTo>
                    <a:pt x="369" y="1428"/>
                  </a:lnTo>
                  <a:lnTo>
                    <a:pt x="318" y="1428"/>
                  </a:lnTo>
                  <a:lnTo>
                    <a:pt x="300" y="1425"/>
                  </a:lnTo>
                  <a:lnTo>
                    <a:pt x="284" y="1417"/>
                  </a:lnTo>
                  <a:lnTo>
                    <a:pt x="272" y="1405"/>
                  </a:lnTo>
                  <a:lnTo>
                    <a:pt x="263" y="1390"/>
                  </a:lnTo>
                  <a:lnTo>
                    <a:pt x="260" y="1373"/>
                  </a:lnTo>
                  <a:lnTo>
                    <a:pt x="260" y="1264"/>
                  </a:lnTo>
                  <a:lnTo>
                    <a:pt x="259" y="1261"/>
                  </a:lnTo>
                  <a:lnTo>
                    <a:pt x="258" y="1259"/>
                  </a:lnTo>
                  <a:lnTo>
                    <a:pt x="256" y="1257"/>
                  </a:lnTo>
                  <a:lnTo>
                    <a:pt x="254" y="1255"/>
                  </a:lnTo>
                  <a:lnTo>
                    <a:pt x="252" y="1254"/>
                  </a:lnTo>
                  <a:lnTo>
                    <a:pt x="251" y="1254"/>
                  </a:lnTo>
                  <a:lnTo>
                    <a:pt x="250" y="1253"/>
                  </a:lnTo>
                  <a:lnTo>
                    <a:pt x="245" y="1253"/>
                  </a:lnTo>
                  <a:lnTo>
                    <a:pt x="234" y="1251"/>
                  </a:lnTo>
                  <a:lnTo>
                    <a:pt x="219" y="1248"/>
                  </a:lnTo>
                  <a:lnTo>
                    <a:pt x="198" y="1244"/>
                  </a:lnTo>
                  <a:lnTo>
                    <a:pt x="176" y="1239"/>
                  </a:lnTo>
                  <a:lnTo>
                    <a:pt x="151" y="1234"/>
                  </a:lnTo>
                  <a:lnTo>
                    <a:pt x="124" y="1227"/>
                  </a:lnTo>
                  <a:lnTo>
                    <a:pt x="98" y="1220"/>
                  </a:lnTo>
                  <a:lnTo>
                    <a:pt x="73" y="1211"/>
                  </a:lnTo>
                  <a:lnTo>
                    <a:pt x="48" y="1202"/>
                  </a:lnTo>
                  <a:lnTo>
                    <a:pt x="26" y="1192"/>
                  </a:lnTo>
                  <a:lnTo>
                    <a:pt x="16" y="1185"/>
                  </a:lnTo>
                  <a:lnTo>
                    <a:pt x="7" y="1174"/>
                  </a:lnTo>
                  <a:lnTo>
                    <a:pt x="2" y="1163"/>
                  </a:lnTo>
                  <a:lnTo>
                    <a:pt x="0" y="1149"/>
                  </a:lnTo>
                  <a:lnTo>
                    <a:pt x="3" y="1134"/>
                  </a:lnTo>
                  <a:lnTo>
                    <a:pt x="29" y="1062"/>
                  </a:lnTo>
                  <a:lnTo>
                    <a:pt x="37" y="1048"/>
                  </a:lnTo>
                  <a:lnTo>
                    <a:pt x="49" y="1037"/>
                  </a:lnTo>
                  <a:lnTo>
                    <a:pt x="64" y="1030"/>
                  </a:lnTo>
                  <a:lnTo>
                    <a:pt x="80" y="1027"/>
                  </a:lnTo>
                  <a:lnTo>
                    <a:pt x="92" y="1029"/>
                  </a:lnTo>
                  <a:lnTo>
                    <a:pt x="104" y="1033"/>
                  </a:lnTo>
                  <a:lnTo>
                    <a:pt x="107" y="1034"/>
                  </a:lnTo>
                  <a:lnTo>
                    <a:pt x="114" y="1037"/>
                  </a:lnTo>
                  <a:lnTo>
                    <a:pt x="125" y="1042"/>
                  </a:lnTo>
                  <a:lnTo>
                    <a:pt x="140" y="1047"/>
                  </a:lnTo>
                  <a:lnTo>
                    <a:pt x="157" y="1054"/>
                  </a:lnTo>
                  <a:lnTo>
                    <a:pt x="177" y="1061"/>
                  </a:lnTo>
                  <a:lnTo>
                    <a:pt x="198" y="1068"/>
                  </a:lnTo>
                  <a:lnTo>
                    <a:pt x="221" y="1074"/>
                  </a:lnTo>
                  <a:lnTo>
                    <a:pt x="245" y="1080"/>
                  </a:lnTo>
                  <a:lnTo>
                    <a:pt x="268" y="1086"/>
                  </a:lnTo>
                  <a:lnTo>
                    <a:pt x="292" y="1089"/>
                  </a:lnTo>
                  <a:lnTo>
                    <a:pt x="315" y="1090"/>
                  </a:lnTo>
                  <a:lnTo>
                    <a:pt x="349" y="1088"/>
                  </a:lnTo>
                  <a:lnTo>
                    <a:pt x="379" y="1081"/>
                  </a:lnTo>
                  <a:lnTo>
                    <a:pt x="407" y="1072"/>
                  </a:lnTo>
                  <a:lnTo>
                    <a:pt x="432" y="1059"/>
                  </a:lnTo>
                  <a:lnTo>
                    <a:pt x="453" y="1043"/>
                  </a:lnTo>
                  <a:lnTo>
                    <a:pt x="469" y="1025"/>
                  </a:lnTo>
                  <a:lnTo>
                    <a:pt x="482" y="1004"/>
                  </a:lnTo>
                  <a:lnTo>
                    <a:pt x="490" y="979"/>
                  </a:lnTo>
                  <a:lnTo>
                    <a:pt x="493" y="954"/>
                  </a:lnTo>
                  <a:lnTo>
                    <a:pt x="490" y="928"/>
                  </a:lnTo>
                  <a:lnTo>
                    <a:pt x="483" y="903"/>
                  </a:lnTo>
                  <a:lnTo>
                    <a:pt x="469" y="880"/>
                  </a:lnTo>
                  <a:lnTo>
                    <a:pt x="451" y="859"/>
                  </a:lnTo>
                  <a:lnTo>
                    <a:pt x="427" y="838"/>
                  </a:lnTo>
                  <a:lnTo>
                    <a:pt x="395" y="819"/>
                  </a:lnTo>
                  <a:lnTo>
                    <a:pt x="359" y="799"/>
                  </a:lnTo>
                  <a:lnTo>
                    <a:pt x="315" y="781"/>
                  </a:lnTo>
                  <a:lnTo>
                    <a:pt x="282" y="768"/>
                  </a:lnTo>
                  <a:lnTo>
                    <a:pt x="248" y="754"/>
                  </a:lnTo>
                  <a:lnTo>
                    <a:pt x="217" y="740"/>
                  </a:lnTo>
                  <a:lnTo>
                    <a:pt x="185" y="724"/>
                  </a:lnTo>
                  <a:lnTo>
                    <a:pt x="157" y="706"/>
                  </a:lnTo>
                  <a:lnTo>
                    <a:pt x="129" y="687"/>
                  </a:lnTo>
                  <a:lnTo>
                    <a:pt x="104" y="667"/>
                  </a:lnTo>
                  <a:lnTo>
                    <a:pt x="81" y="645"/>
                  </a:lnTo>
                  <a:lnTo>
                    <a:pt x="60" y="622"/>
                  </a:lnTo>
                  <a:lnTo>
                    <a:pt x="44" y="595"/>
                  </a:lnTo>
                  <a:lnTo>
                    <a:pt x="30" y="567"/>
                  </a:lnTo>
                  <a:lnTo>
                    <a:pt x="20" y="536"/>
                  </a:lnTo>
                  <a:lnTo>
                    <a:pt x="14" y="502"/>
                  </a:lnTo>
                  <a:lnTo>
                    <a:pt x="11" y="466"/>
                  </a:lnTo>
                  <a:lnTo>
                    <a:pt x="14" y="424"/>
                  </a:lnTo>
                  <a:lnTo>
                    <a:pt x="22" y="385"/>
                  </a:lnTo>
                  <a:lnTo>
                    <a:pt x="36" y="349"/>
                  </a:lnTo>
                  <a:lnTo>
                    <a:pt x="54" y="313"/>
                  </a:lnTo>
                  <a:lnTo>
                    <a:pt x="79" y="282"/>
                  </a:lnTo>
                  <a:lnTo>
                    <a:pt x="106" y="254"/>
                  </a:lnTo>
                  <a:lnTo>
                    <a:pt x="139" y="228"/>
                  </a:lnTo>
                  <a:lnTo>
                    <a:pt x="175" y="207"/>
                  </a:lnTo>
                  <a:lnTo>
                    <a:pt x="216" y="190"/>
                  </a:lnTo>
                  <a:lnTo>
                    <a:pt x="260" y="177"/>
                  </a:lnTo>
                  <a:lnTo>
                    <a:pt x="262" y="176"/>
                  </a:lnTo>
                  <a:lnTo>
                    <a:pt x="264" y="176"/>
                  </a:lnTo>
                  <a:lnTo>
                    <a:pt x="266" y="174"/>
                  </a:lnTo>
                  <a:lnTo>
                    <a:pt x="268" y="173"/>
                  </a:lnTo>
                  <a:lnTo>
                    <a:pt x="271" y="170"/>
                  </a:lnTo>
                  <a:lnTo>
                    <a:pt x="273" y="168"/>
                  </a:lnTo>
                  <a:lnTo>
                    <a:pt x="273" y="164"/>
                  </a:lnTo>
                  <a:lnTo>
                    <a:pt x="273" y="56"/>
                  </a:lnTo>
                  <a:lnTo>
                    <a:pt x="276" y="38"/>
                  </a:lnTo>
                  <a:lnTo>
                    <a:pt x="284" y="23"/>
                  </a:lnTo>
                  <a:lnTo>
                    <a:pt x="296" y="11"/>
                  </a:lnTo>
                  <a:lnTo>
                    <a:pt x="312" y="3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73"/>
            <p:cNvSpPr>
              <a:spLocks noEditPoints="1"/>
            </p:cNvSpPr>
            <p:nvPr/>
          </p:nvSpPr>
          <p:spPr bwMode="auto">
            <a:xfrm>
              <a:off x="5032375" y="4830763"/>
              <a:ext cx="439738" cy="438150"/>
            </a:xfrm>
            <a:custGeom>
              <a:avLst/>
              <a:gdLst>
                <a:gd name="T0" fmla="*/ 1754 w 3326"/>
                <a:gd name="T1" fmla="*/ 277 h 3314"/>
                <a:gd name="T2" fmla="*/ 1467 w 3326"/>
                <a:gd name="T3" fmla="*/ 384 h 3314"/>
                <a:gd name="T4" fmla="*/ 1220 w 3326"/>
                <a:gd name="T5" fmla="*/ 569 h 3314"/>
                <a:gd name="T6" fmla="*/ 1034 w 3326"/>
                <a:gd name="T7" fmla="*/ 816 h 3314"/>
                <a:gd name="T8" fmla="*/ 926 w 3326"/>
                <a:gd name="T9" fmla="*/ 1102 h 3314"/>
                <a:gd name="T10" fmla="*/ 905 w 3326"/>
                <a:gd name="T11" fmla="*/ 1412 h 3314"/>
                <a:gd name="T12" fmla="*/ 970 w 3326"/>
                <a:gd name="T13" fmla="*/ 1713 h 3314"/>
                <a:gd name="T14" fmla="*/ 1117 w 3326"/>
                <a:gd name="T15" fmla="*/ 1981 h 3314"/>
                <a:gd name="T16" fmla="*/ 1337 w 3326"/>
                <a:gd name="T17" fmla="*/ 2201 h 3314"/>
                <a:gd name="T18" fmla="*/ 1607 w 3326"/>
                <a:gd name="T19" fmla="*/ 2347 h 3314"/>
                <a:gd name="T20" fmla="*/ 1908 w 3326"/>
                <a:gd name="T21" fmla="*/ 2412 h 3314"/>
                <a:gd name="T22" fmla="*/ 2220 w 3326"/>
                <a:gd name="T23" fmla="*/ 2391 h 3314"/>
                <a:gd name="T24" fmla="*/ 2507 w 3326"/>
                <a:gd name="T25" fmla="*/ 2284 h 3314"/>
                <a:gd name="T26" fmla="*/ 2755 w 3326"/>
                <a:gd name="T27" fmla="*/ 2099 h 3314"/>
                <a:gd name="T28" fmla="*/ 2940 w 3326"/>
                <a:gd name="T29" fmla="*/ 1852 h 3314"/>
                <a:gd name="T30" fmla="*/ 3048 w 3326"/>
                <a:gd name="T31" fmla="*/ 1566 h 3314"/>
                <a:gd name="T32" fmla="*/ 3069 w 3326"/>
                <a:gd name="T33" fmla="*/ 1256 h 3314"/>
                <a:gd name="T34" fmla="*/ 3004 w 3326"/>
                <a:gd name="T35" fmla="*/ 955 h 3314"/>
                <a:gd name="T36" fmla="*/ 2857 w 3326"/>
                <a:gd name="T37" fmla="*/ 687 h 3314"/>
                <a:gd name="T38" fmla="*/ 2637 w 3326"/>
                <a:gd name="T39" fmla="*/ 467 h 3314"/>
                <a:gd name="T40" fmla="*/ 2367 w 3326"/>
                <a:gd name="T41" fmla="*/ 321 h 3314"/>
                <a:gd name="T42" fmla="*/ 2066 w 3326"/>
                <a:gd name="T43" fmla="*/ 256 h 3314"/>
                <a:gd name="T44" fmla="*/ 2151 w 3326"/>
                <a:gd name="T45" fmla="*/ 10 h 3314"/>
                <a:gd name="T46" fmla="*/ 2463 w 3326"/>
                <a:gd name="T47" fmla="*/ 86 h 3314"/>
                <a:gd name="T48" fmla="*/ 2747 w 3326"/>
                <a:gd name="T49" fmla="*/ 235 h 3314"/>
                <a:gd name="T50" fmla="*/ 2992 w 3326"/>
                <a:gd name="T51" fmla="*/ 452 h 3314"/>
                <a:gd name="T52" fmla="*/ 3178 w 3326"/>
                <a:gd name="T53" fmla="*/ 722 h 3314"/>
                <a:gd name="T54" fmla="*/ 3288 w 3326"/>
                <a:gd name="T55" fmla="*/ 1021 h 3314"/>
                <a:gd name="T56" fmla="*/ 3326 w 3326"/>
                <a:gd name="T57" fmla="*/ 1333 h 3314"/>
                <a:gd name="T58" fmla="*/ 3288 w 3326"/>
                <a:gd name="T59" fmla="*/ 1647 h 3314"/>
                <a:gd name="T60" fmla="*/ 3178 w 3326"/>
                <a:gd name="T61" fmla="*/ 1946 h 3314"/>
                <a:gd name="T62" fmla="*/ 2992 w 3326"/>
                <a:gd name="T63" fmla="*/ 2216 h 3314"/>
                <a:gd name="T64" fmla="*/ 2731 w 3326"/>
                <a:gd name="T65" fmla="*/ 2444 h 3314"/>
                <a:gd name="T66" fmla="*/ 2424 w 3326"/>
                <a:gd name="T67" fmla="*/ 2597 h 3314"/>
                <a:gd name="T68" fmla="*/ 2087 w 3326"/>
                <a:gd name="T69" fmla="*/ 2665 h 3314"/>
                <a:gd name="T70" fmla="*/ 1843 w 3326"/>
                <a:gd name="T71" fmla="*/ 2658 h 3314"/>
                <a:gd name="T72" fmla="*/ 1535 w 3326"/>
                <a:gd name="T73" fmla="*/ 2582 h 3314"/>
                <a:gd name="T74" fmla="*/ 1313 w 3326"/>
                <a:gd name="T75" fmla="*/ 2475 h 3314"/>
                <a:gd name="T76" fmla="*/ 1259 w 3326"/>
                <a:gd name="T77" fmla="*/ 2463 h 3314"/>
                <a:gd name="T78" fmla="*/ 1180 w 3326"/>
                <a:gd name="T79" fmla="*/ 2496 h 3314"/>
                <a:gd name="T80" fmla="*/ 355 w 3326"/>
                <a:gd name="T81" fmla="*/ 3286 h 3314"/>
                <a:gd name="T82" fmla="*/ 199 w 3326"/>
                <a:gd name="T83" fmla="*/ 3312 h 3314"/>
                <a:gd name="T84" fmla="*/ 83 w 3326"/>
                <a:gd name="T85" fmla="*/ 3253 h 3314"/>
                <a:gd name="T86" fmla="*/ 11 w 3326"/>
                <a:gd name="T87" fmla="*/ 3150 h 3314"/>
                <a:gd name="T88" fmla="*/ 2 w 3326"/>
                <a:gd name="T89" fmla="*/ 3051 h 3314"/>
                <a:gd name="T90" fmla="*/ 58 w 3326"/>
                <a:gd name="T91" fmla="*/ 2911 h 3314"/>
                <a:gd name="T92" fmla="*/ 838 w 3326"/>
                <a:gd name="T93" fmla="*/ 2118 h 3314"/>
                <a:gd name="T94" fmla="*/ 852 w 3326"/>
                <a:gd name="T95" fmla="*/ 2036 h 3314"/>
                <a:gd name="T96" fmla="*/ 759 w 3326"/>
                <a:gd name="T97" fmla="*/ 1845 h 3314"/>
                <a:gd name="T98" fmla="*/ 664 w 3326"/>
                <a:gd name="T99" fmla="*/ 1512 h 3314"/>
                <a:gd name="T100" fmla="*/ 657 w 3326"/>
                <a:gd name="T101" fmla="*/ 1169 h 3314"/>
                <a:gd name="T102" fmla="*/ 734 w 3326"/>
                <a:gd name="T103" fmla="*/ 858 h 3314"/>
                <a:gd name="T104" fmla="*/ 883 w 3326"/>
                <a:gd name="T105" fmla="*/ 577 h 3314"/>
                <a:gd name="T106" fmla="*/ 1100 w 3326"/>
                <a:gd name="T107" fmla="*/ 335 h 3314"/>
                <a:gd name="T108" fmla="*/ 1366 w 3326"/>
                <a:gd name="T109" fmla="*/ 152 h 3314"/>
                <a:gd name="T110" fmla="*/ 1665 w 3326"/>
                <a:gd name="T111" fmla="*/ 39 h 3314"/>
                <a:gd name="T112" fmla="*/ 1988 w 3326"/>
                <a:gd name="T113" fmla="*/ 0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26" h="3314">
                  <a:moveTo>
                    <a:pt x="1988" y="253"/>
                  </a:moveTo>
                  <a:lnTo>
                    <a:pt x="1908" y="256"/>
                  </a:lnTo>
                  <a:lnTo>
                    <a:pt x="1831" y="264"/>
                  </a:lnTo>
                  <a:lnTo>
                    <a:pt x="1754" y="277"/>
                  </a:lnTo>
                  <a:lnTo>
                    <a:pt x="1680" y="296"/>
                  </a:lnTo>
                  <a:lnTo>
                    <a:pt x="1607" y="321"/>
                  </a:lnTo>
                  <a:lnTo>
                    <a:pt x="1536" y="350"/>
                  </a:lnTo>
                  <a:lnTo>
                    <a:pt x="1467" y="384"/>
                  </a:lnTo>
                  <a:lnTo>
                    <a:pt x="1401" y="423"/>
                  </a:lnTo>
                  <a:lnTo>
                    <a:pt x="1337" y="467"/>
                  </a:lnTo>
                  <a:lnTo>
                    <a:pt x="1277" y="516"/>
                  </a:lnTo>
                  <a:lnTo>
                    <a:pt x="1220" y="569"/>
                  </a:lnTo>
                  <a:lnTo>
                    <a:pt x="1166" y="626"/>
                  </a:lnTo>
                  <a:lnTo>
                    <a:pt x="1117" y="687"/>
                  </a:lnTo>
                  <a:lnTo>
                    <a:pt x="1073" y="750"/>
                  </a:lnTo>
                  <a:lnTo>
                    <a:pt x="1034" y="816"/>
                  </a:lnTo>
                  <a:lnTo>
                    <a:pt x="999" y="885"/>
                  </a:lnTo>
                  <a:lnTo>
                    <a:pt x="970" y="955"/>
                  </a:lnTo>
                  <a:lnTo>
                    <a:pt x="946" y="1028"/>
                  </a:lnTo>
                  <a:lnTo>
                    <a:pt x="926" y="1102"/>
                  </a:lnTo>
                  <a:lnTo>
                    <a:pt x="913" y="1178"/>
                  </a:lnTo>
                  <a:lnTo>
                    <a:pt x="905" y="1256"/>
                  </a:lnTo>
                  <a:lnTo>
                    <a:pt x="902" y="1333"/>
                  </a:lnTo>
                  <a:lnTo>
                    <a:pt x="905" y="1412"/>
                  </a:lnTo>
                  <a:lnTo>
                    <a:pt x="913" y="1489"/>
                  </a:lnTo>
                  <a:lnTo>
                    <a:pt x="926" y="1566"/>
                  </a:lnTo>
                  <a:lnTo>
                    <a:pt x="946" y="1640"/>
                  </a:lnTo>
                  <a:lnTo>
                    <a:pt x="970" y="1713"/>
                  </a:lnTo>
                  <a:lnTo>
                    <a:pt x="999" y="1783"/>
                  </a:lnTo>
                  <a:lnTo>
                    <a:pt x="1034" y="1852"/>
                  </a:lnTo>
                  <a:lnTo>
                    <a:pt x="1073" y="1918"/>
                  </a:lnTo>
                  <a:lnTo>
                    <a:pt x="1117" y="1981"/>
                  </a:lnTo>
                  <a:lnTo>
                    <a:pt x="1166" y="2041"/>
                  </a:lnTo>
                  <a:lnTo>
                    <a:pt x="1220" y="2099"/>
                  </a:lnTo>
                  <a:lnTo>
                    <a:pt x="1277" y="2152"/>
                  </a:lnTo>
                  <a:lnTo>
                    <a:pt x="1337" y="2201"/>
                  </a:lnTo>
                  <a:lnTo>
                    <a:pt x="1401" y="2245"/>
                  </a:lnTo>
                  <a:lnTo>
                    <a:pt x="1467" y="2284"/>
                  </a:lnTo>
                  <a:lnTo>
                    <a:pt x="1536" y="2318"/>
                  </a:lnTo>
                  <a:lnTo>
                    <a:pt x="1607" y="2347"/>
                  </a:lnTo>
                  <a:lnTo>
                    <a:pt x="1680" y="2372"/>
                  </a:lnTo>
                  <a:lnTo>
                    <a:pt x="1754" y="2391"/>
                  </a:lnTo>
                  <a:lnTo>
                    <a:pt x="1831" y="2404"/>
                  </a:lnTo>
                  <a:lnTo>
                    <a:pt x="1908" y="2412"/>
                  </a:lnTo>
                  <a:lnTo>
                    <a:pt x="1988" y="2415"/>
                  </a:lnTo>
                  <a:lnTo>
                    <a:pt x="2066" y="2412"/>
                  </a:lnTo>
                  <a:lnTo>
                    <a:pt x="2144" y="2404"/>
                  </a:lnTo>
                  <a:lnTo>
                    <a:pt x="2220" y="2391"/>
                  </a:lnTo>
                  <a:lnTo>
                    <a:pt x="2295" y="2372"/>
                  </a:lnTo>
                  <a:lnTo>
                    <a:pt x="2367" y="2347"/>
                  </a:lnTo>
                  <a:lnTo>
                    <a:pt x="2438" y="2318"/>
                  </a:lnTo>
                  <a:lnTo>
                    <a:pt x="2507" y="2284"/>
                  </a:lnTo>
                  <a:lnTo>
                    <a:pt x="2573" y="2245"/>
                  </a:lnTo>
                  <a:lnTo>
                    <a:pt x="2637" y="2201"/>
                  </a:lnTo>
                  <a:lnTo>
                    <a:pt x="2698" y="2152"/>
                  </a:lnTo>
                  <a:lnTo>
                    <a:pt x="2755" y="2099"/>
                  </a:lnTo>
                  <a:lnTo>
                    <a:pt x="2808" y="2041"/>
                  </a:lnTo>
                  <a:lnTo>
                    <a:pt x="2857" y="1981"/>
                  </a:lnTo>
                  <a:lnTo>
                    <a:pt x="2902" y="1918"/>
                  </a:lnTo>
                  <a:lnTo>
                    <a:pt x="2940" y="1852"/>
                  </a:lnTo>
                  <a:lnTo>
                    <a:pt x="2975" y="1783"/>
                  </a:lnTo>
                  <a:lnTo>
                    <a:pt x="3004" y="1713"/>
                  </a:lnTo>
                  <a:lnTo>
                    <a:pt x="3029" y="1640"/>
                  </a:lnTo>
                  <a:lnTo>
                    <a:pt x="3048" y="1566"/>
                  </a:lnTo>
                  <a:lnTo>
                    <a:pt x="3061" y="1489"/>
                  </a:lnTo>
                  <a:lnTo>
                    <a:pt x="3069" y="1412"/>
                  </a:lnTo>
                  <a:lnTo>
                    <a:pt x="3072" y="1333"/>
                  </a:lnTo>
                  <a:lnTo>
                    <a:pt x="3069" y="1256"/>
                  </a:lnTo>
                  <a:lnTo>
                    <a:pt x="3061" y="1178"/>
                  </a:lnTo>
                  <a:lnTo>
                    <a:pt x="3048" y="1102"/>
                  </a:lnTo>
                  <a:lnTo>
                    <a:pt x="3029" y="1028"/>
                  </a:lnTo>
                  <a:lnTo>
                    <a:pt x="3004" y="955"/>
                  </a:lnTo>
                  <a:lnTo>
                    <a:pt x="2975" y="885"/>
                  </a:lnTo>
                  <a:lnTo>
                    <a:pt x="2940" y="816"/>
                  </a:lnTo>
                  <a:lnTo>
                    <a:pt x="2902" y="750"/>
                  </a:lnTo>
                  <a:lnTo>
                    <a:pt x="2857" y="687"/>
                  </a:lnTo>
                  <a:lnTo>
                    <a:pt x="2808" y="626"/>
                  </a:lnTo>
                  <a:lnTo>
                    <a:pt x="2755" y="569"/>
                  </a:lnTo>
                  <a:lnTo>
                    <a:pt x="2698" y="516"/>
                  </a:lnTo>
                  <a:lnTo>
                    <a:pt x="2637" y="467"/>
                  </a:lnTo>
                  <a:lnTo>
                    <a:pt x="2573" y="423"/>
                  </a:lnTo>
                  <a:lnTo>
                    <a:pt x="2507" y="384"/>
                  </a:lnTo>
                  <a:lnTo>
                    <a:pt x="2438" y="350"/>
                  </a:lnTo>
                  <a:lnTo>
                    <a:pt x="2367" y="321"/>
                  </a:lnTo>
                  <a:lnTo>
                    <a:pt x="2295" y="296"/>
                  </a:lnTo>
                  <a:lnTo>
                    <a:pt x="2220" y="277"/>
                  </a:lnTo>
                  <a:lnTo>
                    <a:pt x="2144" y="264"/>
                  </a:lnTo>
                  <a:lnTo>
                    <a:pt x="2066" y="256"/>
                  </a:lnTo>
                  <a:lnTo>
                    <a:pt x="1988" y="253"/>
                  </a:lnTo>
                  <a:close/>
                  <a:moveTo>
                    <a:pt x="1988" y="0"/>
                  </a:moveTo>
                  <a:lnTo>
                    <a:pt x="2070" y="3"/>
                  </a:lnTo>
                  <a:lnTo>
                    <a:pt x="2151" y="10"/>
                  </a:lnTo>
                  <a:lnTo>
                    <a:pt x="2231" y="22"/>
                  </a:lnTo>
                  <a:lnTo>
                    <a:pt x="2310" y="39"/>
                  </a:lnTo>
                  <a:lnTo>
                    <a:pt x="2387" y="61"/>
                  </a:lnTo>
                  <a:lnTo>
                    <a:pt x="2463" y="86"/>
                  </a:lnTo>
                  <a:lnTo>
                    <a:pt x="2538" y="117"/>
                  </a:lnTo>
                  <a:lnTo>
                    <a:pt x="2610" y="152"/>
                  </a:lnTo>
                  <a:lnTo>
                    <a:pt x="2680" y="191"/>
                  </a:lnTo>
                  <a:lnTo>
                    <a:pt x="2747" y="235"/>
                  </a:lnTo>
                  <a:lnTo>
                    <a:pt x="2811" y="282"/>
                  </a:lnTo>
                  <a:lnTo>
                    <a:pt x="2874" y="335"/>
                  </a:lnTo>
                  <a:lnTo>
                    <a:pt x="2934" y="390"/>
                  </a:lnTo>
                  <a:lnTo>
                    <a:pt x="2992" y="452"/>
                  </a:lnTo>
                  <a:lnTo>
                    <a:pt x="3046" y="516"/>
                  </a:lnTo>
                  <a:lnTo>
                    <a:pt x="3094" y="582"/>
                  </a:lnTo>
                  <a:lnTo>
                    <a:pt x="3138" y="651"/>
                  </a:lnTo>
                  <a:lnTo>
                    <a:pt x="3178" y="722"/>
                  </a:lnTo>
                  <a:lnTo>
                    <a:pt x="3212" y="795"/>
                  </a:lnTo>
                  <a:lnTo>
                    <a:pt x="3243" y="868"/>
                  </a:lnTo>
                  <a:lnTo>
                    <a:pt x="3268" y="944"/>
                  </a:lnTo>
                  <a:lnTo>
                    <a:pt x="3288" y="1021"/>
                  </a:lnTo>
                  <a:lnTo>
                    <a:pt x="3305" y="1098"/>
                  </a:lnTo>
                  <a:lnTo>
                    <a:pt x="3317" y="1177"/>
                  </a:lnTo>
                  <a:lnTo>
                    <a:pt x="3324" y="1255"/>
                  </a:lnTo>
                  <a:lnTo>
                    <a:pt x="3326" y="1333"/>
                  </a:lnTo>
                  <a:lnTo>
                    <a:pt x="3324" y="1412"/>
                  </a:lnTo>
                  <a:lnTo>
                    <a:pt x="3317" y="1491"/>
                  </a:lnTo>
                  <a:lnTo>
                    <a:pt x="3305" y="1569"/>
                  </a:lnTo>
                  <a:lnTo>
                    <a:pt x="3288" y="1647"/>
                  </a:lnTo>
                  <a:lnTo>
                    <a:pt x="3268" y="1724"/>
                  </a:lnTo>
                  <a:lnTo>
                    <a:pt x="3243" y="1799"/>
                  </a:lnTo>
                  <a:lnTo>
                    <a:pt x="3212" y="1873"/>
                  </a:lnTo>
                  <a:lnTo>
                    <a:pt x="3178" y="1946"/>
                  </a:lnTo>
                  <a:lnTo>
                    <a:pt x="3138" y="2017"/>
                  </a:lnTo>
                  <a:lnTo>
                    <a:pt x="3094" y="2086"/>
                  </a:lnTo>
                  <a:lnTo>
                    <a:pt x="3046" y="2151"/>
                  </a:lnTo>
                  <a:lnTo>
                    <a:pt x="2992" y="2216"/>
                  </a:lnTo>
                  <a:lnTo>
                    <a:pt x="2934" y="2278"/>
                  </a:lnTo>
                  <a:lnTo>
                    <a:pt x="2869" y="2337"/>
                  </a:lnTo>
                  <a:lnTo>
                    <a:pt x="2801" y="2394"/>
                  </a:lnTo>
                  <a:lnTo>
                    <a:pt x="2731" y="2444"/>
                  </a:lnTo>
                  <a:lnTo>
                    <a:pt x="2657" y="2490"/>
                  </a:lnTo>
                  <a:lnTo>
                    <a:pt x="2582" y="2531"/>
                  </a:lnTo>
                  <a:lnTo>
                    <a:pt x="2504" y="2567"/>
                  </a:lnTo>
                  <a:lnTo>
                    <a:pt x="2424" y="2597"/>
                  </a:lnTo>
                  <a:lnTo>
                    <a:pt x="2342" y="2622"/>
                  </a:lnTo>
                  <a:lnTo>
                    <a:pt x="2258" y="2642"/>
                  </a:lnTo>
                  <a:lnTo>
                    <a:pt x="2173" y="2656"/>
                  </a:lnTo>
                  <a:lnTo>
                    <a:pt x="2087" y="2665"/>
                  </a:lnTo>
                  <a:lnTo>
                    <a:pt x="2001" y="2667"/>
                  </a:lnTo>
                  <a:lnTo>
                    <a:pt x="2001" y="2667"/>
                  </a:lnTo>
                  <a:lnTo>
                    <a:pt x="1921" y="2665"/>
                  </a:lnTo>
                  <a:lnTo>
                    <a:pt x="1843" y="2658"/>
                  </a:lnTo>
                  <a:lnTo>
                    <a:pt x="1763" y="2646"/>
                  </a:lnTo>
                  <a:lnTo>
                    <a:pt x="1686" y="2629"/>
                  </a:lnTo>
                  <a:lnTo>
                    <a:pt x="1610" y="2608"/>
                  </a:lnTo>
                  <a:lnTo>
                    <a:pt x="1535" y="2582"/>
                  </a:lnTo>
                  <a:lnTo>
                    <a:pt x="1461" y="2552"/>
                  </a:lnTo>
                  <a:lnTo>
                    <a:pt x="1389" y="2517"/>
                  </a:lnTo>
                  <a:lnTo>
                    <a:pt x="1319" y="2478"/>
                  </a:lnTo>
                  <a:lnTo>
                    <a:pt x="1313" y="2475"/>
                  </a:lnTo>
                  <a:lnTo>
                    <a:pt x="1304" y="2471"/>
                  </a:lnTo>
                  <a:lnTo>
                    <a:pt x="1292" y="2467"/>
                  </a:lnTo>
                  <a:lnTo>
                    <a:pt x="1276" y="2464"/>
                  </a:lnTo>
                  <a:lnTo>
                    <a:pt x="1259" y="2463"/>
                  </a:lnTo>
                  <a:lnTo>
                    <a:pt x="1238" y="2465"/>
                  </a:lnTo>
                  <a:lnTo>
                    <a:pt x="1217" y="2471"/>
                  </a:lnTo>
                  <a:lnTo>
                    <a:pt x="1197" y="2481"/>
                  </a:lnTo>
                  <a:lnTo>
                    <a:pt x="1180" y="2496"/>
                  </a:lnTo>
                  <a:lnTo>
                    <a:pt x="470" y="3204"/>
                  </a:lnTo>
                  <a:lnTo>
                    <a:pt x="433" y="3236"/>
                  </a:lnTo>
                  <a:lnTo>
                    <a:pt x="395" y="3263"/>
                  </a:lnTo>
                  <a:lnTo>
                    <a:pt x="355" y="3286"/>
                  </a:lnTo>
                  <a:lnTo>
                    <a:pt x="314" y="3301"/>
                  </a:lnTo>
                  <a:lnTo>
                    <a:pt x="273" y="3311"/>
                  </a:lnTo>
                  <a:lnTo>
                    <a:pt x="232" y="3314"/>
                  </a:lnTo>
                  <a:lnTo>
                    <a:pt x="199" y="3312"/>
                  </a:lnTo>
                  <a:lnTo>
                    <a:pt x="166" y="3304"/>
                  </a:lnTo>
                  <a:lnTo>
                    <a:pt x="136" y="3292"/>
                  </a:lnTo>
                  <a:lnTo>
                    <a:pt x="109" y="3274"/>
                  </a:lnTo>
                  <a:lnTo>
                    <a:pt x="83" y="3253"/>
                  </a:lnTo>
                  <a:lnTo>
                    <a:pt x="62" y="3231"/>
                  </a:lnTo>
                  <a:lnTo>
                    <a:pt x="39" y="3205"/>
                  </a:lnTo>
                  <a:lnTo>
                    <a:pt x="22" y="3177"/>
                  </a:lnTo>
                  <a:lnTo>
                    <a:pt x="11" y="3150"/>
                  </a:lnTo>
                  <a:lnTo>
                    <a:pt x="4" y="3124"/>
                  </a:lnTo>
                  <a:lnTo>
                    <a:pt x="0" y="3098"/>
                  </a:lnTo>
                  <a:lnTo>
                    <a:pt x="0" y="3073"/>
                  </a:lnTo>
                  <a:lnTo>
                    <a:pt x="2" y="3051"/>
                  </a:lnTo>
                  <a:lnTo>
                    <a:pt x="9" y="3016"/>
                  </a:lnTo>
                  <a:lnTo>
                    <a:pt x="20" y="2980"/>
                  </a:lnTo>
                  <a:lnTo>
                    <a:pt x="37" y="2945"/>
                  </a:lnTo>
                  <a:lnTo>
                    <a:pt x="58" y="2911"/>
                  </a:lnTo>
                  <a:lnTo>
                    <a:pt x="82" y="2877"/>
                  </a:lnTo>
                  <a:lnTo>
                    <a:pt x="112" y="2846"/>
                  </a:lnTo>
                  <a:lnTo>
                    <a:pt x="823" y="2137"/>
                  </a:lnTo>
                  <a:lnTo>
                    <a:pt x="838" y="2118"/>
                  </a:lnTo>
                  <a:lnTo>
                    <a:pt x="848" y="2098"/>
                  </a:lnTo>
                  <a:lnTo>
                    <a:pt x="853" y="2077"/>
                  </a:lnTo>
                  <a:lnTo>
                    <a:pt x="855" y="2056"/>
                  </a:lnTo>
                  <a:lnTo>
                    <a:pt x="852" y="2036"/>
                  </a:lnTo>
                  <a:lnTo>
                    <a:pt x="847" y="2017"/>
                  </a:lnTo>
                  <a:lnTo>
                    <a:pt x="839" y="2000"/>
                  </a:lnTo>
                  <a:lnTo>
                    <a:pt x="796" y="1924"/>
                  </a:lnTo>
                  <a:lnTo>
                    <a:pt x="759" y="1845"/>
                  </a:lnTo>
                  <a:lnTo>
                    <a:pt x="727" y="1764"/>
                  </a:lnTo>
                  <a:lnTo>
                    <a:pt x="700" y="1681"/>
                  </a:lnTo>
                  <a:lnTo>
                    <a:pt x="679" y="1597"/>
                  </a:lnTo>
                  <a:lnTo>
                    <a:pt x="664" y="1512"/>
                  </a:lnTo>
                  <a:lnTo>
                    <a:pt x="653" y="1427"/>
                  </a:lnTo>
                  <a:lnTo>
                    <a:pt x="649" y="1341"/>
                  </a:lnTo>
                  <a:lnTo>
                    <a:pt x="650" y="1255"/>
                  </a:lnTo>
                  <a:lnTo>
                    <a:pt x="657" y="1169"/>
                  </a:lnTo>
                  <a:lnTo>
                    <a:pt x="670" y="1089"/>
                  </a:lnTo>
                  <a:lnTo>
                    <a:pt x="687" y="1011"/>
                  </a:lnTo>
                  <a:lnTo>
                    <a:pt x="708" y="934"/>
                  </a:lnTo>
                  <a:lnTo>
                    <a:pt x="734" y="858"/>
                  </a:lnTo>
                  <a:lnTo>
                    <a:pt x="764" y="786"/>
                  </a:lnTo>
                  <a:lnTo>
                    <a:pt x="800" y="714"/>
                  </a:lnTo>
                  <a:lnTo>
                    <a:pt x="839" y="645"/>
                  </a:lnTo>
                  <a:lnTo>
                    <a:pt x="883" y="577"/>
                  </a:lnTo>
                  <a:lnTo>
                    <a:pt x="931" y="513"/>
                  </a:lnTo>
                  <a:lnTo>
                    <a:pt x="984" y="450"/>
                  </a:lnTo>
                  <a:lnTo>
                    <a:pt x="1040" y="390"/>
                  </a:lnTo>
                  <a:lnTo>
                    <a:pt x="1100" y="335"/>
                  </a:lnTo>
                  <a:lnTo>
                    <a:pt x="1163" y="282"/>
                  </a:lnTo>
                  <a:lnTo>
                    <a:pt x="1228" y="235"/>
                  </a:lnTo>
                  <a:lnTo>
                    <a:pt x="1296" y="191"/>
                  </a:lnTo>
                  <a:lnTo>
                    <a:pt x="1366" y="152"/>
                  </a:lnTo>
                  <a:lnTo>
                    <a:pt x="1438" y="117"/>
                  </a:lnTo>
                  <a:lnTo>
                    <a:pt x="1512" y="86"/>
                  </a:lnTo>
                  <a:lnTo>
                    <a:pt x="1587" y="61"/>
                  </a:lnTo>
                  <a:lnTo>
                    <a:pt x="1665" y="39"/>
                  </a:lnTo>
                  <a:lnTo>
                    <a:pt x="1744" y="22"/>
                  </a:lnTo>
                  <a:lnTo>
                    <a:pt x="1824" y="10"/>
                  </a:lnTo>
                  <a:lnTo>
                    <a:pt x="1905" y="3"/>
                  </a:lnTo>
                  <a:lnTo>
                    <a:pt x="19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1165"/>
          <p:cNvGrpSpPr/>
          <p:nvPr/>
        </p:nvGrpSpPr>
        <p:grpSpPr>
          <a:xfrm>
            <a:off x="4215665" y="2655933"/>
            <a:ext cx="573088" cy="414338"/>
            <a:chOff x="9105900" y="1985963"/>
            <a:chExt cx="573088" cy="414338"/>
          </a:xfrm>
          <a:solidFill>
            <a:srgbClr val="000000"/>
          </a:solidFill>
        </p:grpSpPr>
        <p:sp>
          <p:nvSpPr>
            <p:cNvPr id="61" name="Freeform 553"/>
            <p:cNvSpPr>
              <a:spLocks/>
            </p:cNvSpPr>
            <p:nvPr/>
          </p:nvSpPr>
          <p:spPr bwMode="auto">
            <a:xfrm>
              <a:off x="9105900" y="2212976"/>
              <a:ext cx="477838" cy="150813"/>
            </a:xfrm>
            <a:custGeom>
              <a:avLst/>
              <a:gdLst>
                <a:gd name="T0" fmla="*/ 2713 w 3013"/>
                <a:gd name="T1" fmla="*/ 15 h 957"/>
                <a:gd name="T2" fmla="*/ 2811 w 3013"/>
                <a:gd name="T3" fmla="*/ 70 h 957"/>
                <a:gd name="T4" fmla="*/ 2906 w 3013"/>
                <a:gd name="T5" fmla="*/ 166 h 957"/>
                <a:gd name="T6" fmla="*/ 2852 w 3013"/>
                <a:gd name="T7" fmla="*/ 349 h 957"/>
                <a:gd name="T8" fmla="*/ 2865 w 3013"/>
                <a:gd name="T9" fmla="*/ 476 h 957"/>
                <a:gd name="T10" fmla="*/ 2942 w 3013"/>
                <a:gd name="T11" fmla="*/ 612 h 957"/>
                <a:gd name="T12" fmla="*/ 2968 w 3013"/>
                <a:gd name="T13" fmla="*/ 690 h 957"/>
                <a:gd name="T14" fmla="*/ 2898 w 3013"/>
                <a:gd name="T15" fmla="*/ 758 h 957"/>
                <a:gd name="T16" fmla="*/ 2854 w 3013"/>
                <a:gd name="T17" fmla="*/ 892 h 957"/>
                <a:gd name="T18" fmla="*/ 1300 w 3013"/>
                <a:gd name="T19" fmla="*/ 957 h 957"/>
                <a:gd name="T20" fmla="*/ 1 w 3013"/>
                <a:gd name="T21" fmla="*/ 827 h 957"/>
                <a:gd name="T22" fmla="*/ 10 w 3013"/>
                <a:gd name="T23" fmla="*/ 612 h 957"/>
                <a:gd name="T24" fmla="*/ 45 w 3013"/>
                <a:gd name="T25" fmla="*/ 449 h 957"/>
                <a:gd name="T26" fmla="*/ 129 w 3013"/>
                <a:gd name="T27" fmla="*/ 332 h 957"/>
                <a:gd name="T28" fmla="*/ 289 w 3013"/>
                <a:gd name="T29" fmla="*/ 253 h 957"/>
                <a:gd name="T30" fmla="*/ 456 w 3013"/>
                <a:gd name="T31" fmla="*/ 177 h 957"/>
                <a:gd name="T32" fmla="*/ 562 w 3013"/>
                <a:gd name="T33" fmla="*/ 120 h 957"/>
                <a:gd name="T34" fmla="*/ 599 w 3013"/>
                <a:gd name="T35" fmla="*/ 98 h 957"/>
                <a:gd name="T36" fmla="*/ 852 w 3013"/>
                <a:gd name="T37" fmla="*/ 469 h 957"/>
                <a:gd name="T38" fmla="*/ 803 w 3013"/>
                <a:gd name="T39" fmla="*/ 362 h 957"/>
                <a:gd name="T40" fmla="*/ 808 w 3013"/>
                <a:gd name="T41" fmla="*/ 295 h 957"/>
                <a:gd name="T42" fmla="*/ 845 w 3013"/>
                <a:gd name="T43" fmla="*/ 259 h 957"/>
                <a:gd name="T44" fmla="*/ 889 w 3013"/>
                <a:gd name="T45" fmla="*/ 243 h 957"/>
                <a:gd name="T46" fmla="*/ 922 w 3013"/>
                <a:gd name="T47" fmla="*/ 241 h 957"/>
                <a:gd name="T48" fmla="*/ 948 w 3013"/>
                <a:gd name="T49" fmla="*/ 242 h 957"/>
                <a:gd name="T50" fmla="*/ 993 w 3013"/>
                <a:gd name="T51" fmla="*/ 253 h 957"/>
                <a:gd name="T52" fmla="*/ 1034 w 3013"/>
                <a:gd name="T53" fmla="*/ 283 h 957"/>
                <a:gd name="T54" fmla="*/ 1048 w 3013"/>
                <a:gd name="T55" fmla="*/ 342 h 957"/>
                <a:gd name="T56" fmla="*/ 1014 w 3013"/>
                <a:gd name="T57" fmla="*/ 439 h 957"/>
                <a:gd name="T58" fmla="*/ 1074 w 3013"/>
                <a:gd name="T59" fmla="*/ 651 h 957"/>
                <a:gd name="T60" fmla="*/ 1268 w 3013"/>
                <a:gd name="T61" fmla="*/ 110 h 957"/>
                <a:gd name="T62" fmla="*/ 1353 w 3013"/>
                <a:gd name="T63" fmla="*/ 158 h 957"/>
                <a:gd name="T64" fmla="*/ 1498 w 3013"/>
                <a:gd name="T65" fmla="*/ 228 h 957"/>
                <a:gd name="T66" fmla="*/ 1666 w 3013"/>
                <a:gd name="T67" fmla="*/ 155 h 957"/>
                <a:gd name="T68" fmla="*/ 1829 w 3013"/>
                <a:gd name="T69" fmla="*/ 80 h 957"/>
                <a:gd name="T70" fmla="*/ 1932 w 3013"/>
                <a:gd name="T71" fmla="*/ 24 h 957"/>
                <a:gd name="T72" fmla="*/ 1968 w 3013"/>
                <a:gd name="T73" fmla="*/ 2 h 957"/>
                <a:gd name="T74" fmla="*/ 2250 w 3013"/>
                <a:gd name="T75" fmla="*/ 417 h 957"/>
                <a:gd name="T76" fmla="*/ 2196 w 3013"/>
                <a:gd name="T77" fmla="*/ 300 h 957"/>
                <a:gd name="T78" fmla="*/ 2198 w 3013"/>
                <a:gd name="T79" fmla="*/ 226 h 957"/>
                <a:gd name="T80" fmla="*/ 2233 w 3013"/>
                <a:gd name="T81" fmla="*/ 184 h 957"/>
                <a:gd name="T82" fmla="*/ 2282 w 3013"/>
                <a:gd name="T83" fmla="*/ 165 h 957"/>
                <a:gd name="T84" fmla="*/ 2321 w 3013"/>
                <a:gd name="T85" fmla="*/ 160 h 957"/>
                <a:gd name="T86" fmla="*/ 2344 w 3013"/>
                <a:gd name="T87" fmla="*/ 161 h 957"/>
                <a:gd name="T88" fmla="*/ 2389 w 3013"/>
                <a:gd name="T89" fmla="*/ 168 h 957"/>
                <a:gd name="T90" fmla="*/ 2436 w 3013"/>
                <a:gd name="T91" fmla="*/ 193 h 957"/>
                <a:gd name="T92" fmla="*/ 2465 w 3013"/>
                <a:gd name="T93" fmla="*/ 242 h 957"/>
                <a:gd name="T94" fmla="*/ 2455 w 3013"/>
                <a:gd name="T95" fmla="*/ 326 h 957"/>
                <a:gd name="T96" fmla="*/ 2383 w 3013"/>
                <a:gd name="T97" fmla="*/ 45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13" h="957">
                  <a:moveTo>
                    <a:pt x="2690" y="0"/>
                  </a:moveTo>
                  <a:lnTo>
                    <a:pt x="2692" y="3"/>
                  </a:lnTo>
                  <a:lnTo>
                    <a:pt x="2700" y="7"/>
                  </a:lnTo>
                  <a:lnTo>
                    <a:pt x="2713" y="15"/>
                  </a:lnTo>
                  <a:lnTo>
                    <a:pt x="2730" y="26"/>
                  </a:lnTo>
                  <a:lnTo>
                    <a:pt x="2752" y="38"/>
                  </a:lnTo>
                  <a:lnTo>
                    <a:pt x="2780" y="53"/>
                  </a:lnTo>
                  <a:lnTo>
                    <a:pt x="2811" y="70"/>
                  </a:lnTo>
                  <a:lnTo>
                    <a:pt x="2848" y="88"/>
                  </a:lnTo>
                  <a:lnTo>
                    <a:pt x="2888" y="108"/>
                  </a:lnTo>
                  <a:lnTo>
                    <a:pt x="2932" y="129"/>
                  </a:lnTo>
                  <a:lnTo>
                    <a:pt x="2906" y="166"/>
                  </a:lnTo>
                  <a:lnTo>
                    <a:pt x="2885" y="208"/>
                  </a:lnTo>
                  <a:lnTo>
                    <a:pt x="2868" y="252"/>
                  </a:lnTo>
                  <a:lnTo>
                    <a:pt x="2857" y="299"/>
                  </a:lnTo>
                  <a:lnTo>
                    <a:pt x="2852" y="349"/>
                  </a:lnTo>
                  <a:lnTo>
                    <a:pt x="2851" y="378"/>
                  </a:lnTo>
                  <a:lnTo>
                    <a:pt x="2853" y="409"/>
                  </a:lnTo>
                  <a:lnTo>
                    <a:pt x="2857" y="442"/>
                  </a:lnTo>
                  <a:lnTo>
                    <a:pt x="2865" y="476"/>
                  </a:lnTo>
                  <a:lnTo>
                    <a:pt x="2877" y="510"/>
                  </a:lnTo>
                  <a:lnTo>
                    <a:pt x="2893" y="544"/>
                  </a:lnTo>
                  <a:lnTo>
                    <a:pt x="2914" y="578"/>
                  </a:lnTo>
                  <a:lnTo>
                    <a:pt x="2942" y="612"/>
                  </a:lnTo>
                  <a:lnTo>
                    <a:pt x="2974" y="645"/>
                  </a:lnTo>
                  <a:lnTo>
                    <a:pt x="3013" y="676"/>
                  </a:lnTo>
                  <a:lnTo>
                    <a:pt x="2990" y="681"/>
                  </a:lnTo>
                  <a:lnTo>
                    <a:pt x="2968" y="690"/>
                  </a:lnTo>
                  <a:lnTo>
                    <a:pt x="2947" y="702"/>
                  </a:lnTo>
                  <a:lnTo>
                    <a:pt x="2928" y="718"/>
                  </a:lnTo>
                  <a:lnTo>
                    <a:pt x="2912" y="736"/>
                  </a:lnTo>
                  <a:lnTo>
                    <a:pt x="2898" y="758"/>
                  </a:lnTo>
                  <a:lnTo>
                    <a:pt x="2888" y="780"/>
                  </a:lnTo>
                  <a:lnTo>
                    <a:pt x="2880" y="800"/>
                  </a:lnTo>
                  <a:lnTo>
                    <a:pt x="2867" y="845"/>
                  </a:lnTo>
                  <a:lnTo>
                    <a:pt x="2854" y="892"/>
                  </a:lnTo>
                  <a:lnTo>
                    <a:pt x="2850" y="909"/>
                  </a:lnTo>
                  <a:lnTo>
                    <a:pt x="2846" y="931"/>
                  </a:lnTo>
                  <a:lnTo>
                    <a:pt x="2844" y="957"/>
                  </a:lnTo>
                  <a:lnTo>
                    <a:pt x="1300" y="957"/>
                  </a:lnTo>
                  <a:lnTo>
                    <a:pt x="1300" y="956"/>
                  </a:lnTo>
                  <a:lnTo>
                    <a:pt x="0" y="956"/>
                  </a:lnTo>
                  <a:lnTo>
                    <a:pt x="1" y="890"/>
                  </a:lnTo>
                  <a:lnTo>
                    <a:pt x="1" y="827"/>
                  </a:lnTo>
                  <a:lnTo>
                    <a:pt x="2" y="768"/>
                  </a:lnTo>
                  <a:lnTo>
                    <a:pt x="3" y="712"/>
                  </a:lnTo>
                  <a:lnTo>
                    <a:pt x="5" y="660"/>
                  </a:lnTo>
                  <a:lnTo>
                    <a:pt x="10" y="612"/>
                  </a:lnTo>
                  <a:lnTo>
                    <a:pt x="15" y="566"/>
                  </a:lnTo>
                  <a:lnTo>
                    <a:pt x="23" y="524"/>
                  </a:lnTo>
                  <a:lnTo>
                    <a:pt x="33" y="485"/>
                  </a:lnTo>
                  <a:lnTo>
                    <a:pt x="45" y="449"/>
                  </a:lnTo>
                  <a:lnTo>
                    <a:pt x="61" y="416"/>
                  </a:lnTo>
                  <a:lnTo>
                    <a:pt x="80" y="385"/>
                  </a:lnTo>
                  <a:lnTo>
                    <a:pt x="103" y="357"/>
                  </a:lnTo>
                  <a:lnTo>
                    <a:pt x="129" y="332"/>
                  </a:lnTo>
                  <a:lnTo>
                    <a:pt x="161" y="310"/>
                  </a:lnTo>
                  <a:lnTo>
                    <a:pt x="197" y="290"/>
                  </a:lnTo>
                  <a:lnTo>
                    <a:pt x="238" y="274"/>
                  </a:lnTo>
                  <a:lnTo>
                    <a:pt x="289" y="253"/>
                  </a:lnTo>
                  <a:lnTo>
                    <a:pt x="336" y="233"/>
                  </a:lnTo>
                  <a:lnTo>
                    <a:pt x="380" y="215"/>
                  </a:lnTo>
                  <a:lnTo>
                    <a:pt x="420" y="195"/>
                  </a:lnTo>
                  <a:lnTo>
                    <a:pt x="456" y="177"/>
                  </a:lnTo>
                  <a:lnTo>
                    <a:pt x="489" y="161"/>
                  </a:lnTo>
                  <a:lnTo>
                    <a:pt x="517" y="145"/>
                  </a:lnTo>
                  <a:lnTo>
                    <a:pt x="543" y="132"/>
                  </a:lnTo>
                  <a:lnTo>
                    <a:pt x="562" y="120"/>
                  </a:lnTo>
                  <a:lnTo>
                    <a:pt x="579" y="111"/>
                  </a:lnTo>
                  <a:lnTo>
                    <a:pt x="591" y="104"/>
                  </a:lnTo>
                  <a:lnTo>
                    <a:pt x="597" y="99"/>
                  </a:lnTo>
                  <a:lnTo>
                    <a:pt x="599" y="98"/>
                  </a:lnTo>
                  <a:lnTo>
                    <a:pt x="773" y="651"/>
                  </a:lnTo>
                  <a:lnTo>
                    <a:pt x="797" y="726"/>
                  </a:lnTo>
                  <a:lnTo>
                    <a:pt x="875" y="503"/>
                  </a:lnTo>
                  <a:lnTo>
                    <a:pt x="852" y="469"/>
                  </a:lnTo>
                  <a:lnTo>
                    <a:pt x="834" y="439"/>
                  </a:lnTo>
                  <a:lnTo>
                    <a:pt x="819" y="410"/>
                  </a:lnTo>
                  <a:lnTo>
                    <a:pt x="810" y="385"/>
                  </a:lnTo>
                  <a:lnTo>
                    <a:pt x="803" y="362"/>
                  </a:lnTo>
                  <a:lnTo>
                    <a:pt x="801" y="342"/>
                  </a:lnTo>
                  <a:lnTo>
                    <a:pt x="801" y="324"/>
                  </a:lnTo>
                  <a:lnTo>
                    <a:pt x="803" y="308"/>
                  </a:lnTo>
                  <a:lnTo>
                    <a:pt x="808" y="295"/>
                  </a:lnTo>
                  <a:lnTo>
                    <a:pt x="815" y="283"/>
                  </a:lnTo>
                  <a:lnTo>
                    <a:pt x="824" y="274"/>
                  </a:lnTo>
                  <a:lnTo>
                    <a:pt x="834" y="265"/>
                  </a:lnTo>
                  <a:lnTo>
                    <a:pt x="845" y="259"/>
                  </a:lnTo>
                  <a:lnTo>
                    <a:pt x="855" y="253"/>
                  </a:lnTo>
                  <a:lnTo>
                    <a:pt x="867" y="249"/>
                  </a:lnTo>
                  <a:lnTo>
                    <a:pt x="878" y="245"/>
                  </a:lnTo>
                  <a:lnTo>
                    <a:pt x="889" y="243"/>
                  </a:lnTo>
                  <a:lnTo>
                    <a:pt x="900" y="242"/>
                  </a:lnTo>
                  <a:lnTo>
                    <a:pt x="909" y="241"/>
                  </a:lnTo>
                  <a:lnTo>
                    <a:pt x="917" y="241"/>
                  </a:lnTo>
                  <a:lnTo>
                    <a:pt x="922" y="241"/>
                  </a:lnTo>
                  <a:lnTo>
                    <a:pt x="925" y="241"/>
                  </a:lnTo>
                  <a:lnTo>
                    <a:pt x="932" y="241"/>
                  </a:lnTo>
                  <a:lnTo>
                    <a:pt x="940" y="241"/>
                  </a:lnTo>
                  <a:lnTo>
                    <a:pt x="948" y="242"/>
                  </a:lnTo>
                  <a:lnTo>
                    <a:pt x="958" y="243"/>
                  </a:lnTo>
                  <a:lnTo>
                    <a:pt x="969" y="245"/>
                  </a:lnTo>
                  <a:lnTo>
                    <a:pt x="981" y="249"/>
                  </a:lnTo>
                  <a:lnTo>
                    <a:pt x="993" y="253"/>
                  </a:lnTo>
                  <a:lnTo>
                    <a:pt x="1004" y="259"/>
                  </a:lnTo>
                  <a:lnTo>
                    <a:pt x="1015" y="265"/>
                  </a:lnTo>
                  <a:lnTo>
                    <a:pt x="1025" y="274"/>
                  </a:lnTo>
                  <a:lnTo>
                    <a:pt x="1034" y="283"/>
                  </a:lnTo>
                  <a:lnTo>
                    <a:pt x="1040" y="295"/>
                  </a:lnTo>
                  <a:lnTo>
                    <a:pt x="1046" y="308"/>
                  </a:lnTo>
                  <a:lnTo>
                    <a:pt x="1048" y="324"/>
                  </a:lnTo>
                  <a:lnTo>
                    <a:pt x="1048" y="342"/>
                  </a:lnTo>
                  <a:lnTo>
                    <a:pt x="1045" y="362"/>
                  </a:lnTo>
                  <a:lnTo>
                    <a:pt x="1038" y="385"/>
                  </a:lnTo>
                  <a:lnTo>
                    <a:pt x="1028" y="410"/>
                  </a:lnTo>
                  <a:lnTo>
                    <a:pt x="1014" y="439"/>
                  </a:lnTo>
                  <a:lnTo>
                    <a:pt x="997" y="469"/>
                  </a:lnTo>
                  <a:lnTo>
                    <a:pt x="973" y="503"/>
                  </a:lnTo>
                  <a:lnTo>
                    <a:pt x="1051" y="726"/>
                  </a:lnTo>
                  <a:lnTo>
                    <a:pt x="1074" y="651"/>
                  </a:lnTo>
                  <a:lnTo>
                    <a:pt x="1248" y="98"/>
                  </a:lnTo>
                  <a:lnTo>
                    <a:pt x="1250" y="99"/>
                  </a:lnTo>
                  <a:lnTo>
                    <a:pt x="1257" y="104"/>
                  </a:lnTo>
                  <a:lnTo>
                    <a:pt x="1268" y="110"/>
                  </a:lnTo>
                  <a:lnTo>
                    <a:pt x="1283" y="119"/>
                  </a:lnTo>
                  <a:lnTo>
                    <a:pt x="1303" y="130"/>
                  </a:lnTo>
                  <a:lnTo>
                    <a:pt x="1326" y="143"/>
                  </a:lnTo>
                  <a:lnTo>
                    <a:pt x="1353" y="158"/>
                  </a:lnTo>
                  <a:lnTo>
                    <a:pt x="1384" y="174"/>
                  </a:lnTo>
                  <a:lnTo>
                    <a:pt x="1418" y="190"/>
                  </a:lnTo>
                  <a:lnTo>
                    <a:pt x="1456" y="209"/>
                  </a:lnTo>
                  <a:lnTo>
                    <a:pt x="1498" y="228"/>
                  </a:lnTo>
                  <a:lnTo>
                    <a:pt x="1529" y="211"/>
                  </a:lnTo>
                  <a:lnTo>
                    <a:pt x="1564" y="197"/>
                  </a:lnTo>
                  <a:lnTo>
                    <a:pt x="1617" y="176"/>
                  </a:lnTo>
                  <a:lnTo>
                    <a:pt x="1666" y="155"/>
                  </a:lnTo>
                  <a:lnTo>
                    <a:pt x="1712" y="136"/>
                  </a:lnTo>
                  <a:lnTo>
                    <a:pt x="1755" y="116"/>
                  </a:lnTo>
                  <a:lnTo>
                    <a:pt x="1794" y="97"/>
                  </a:lnTo>
                  <a:lnTo>
                    <a:pt x="1829" y="80"/>
                  </a:lnTo>
                  <a:lnTo>
                    <a:pt x="1861" y="63"/>
                  </a:lnTo>
                  <a:lnTo>
                    <a:pt x="1888" y="48"/>
                  </a:lnTo>
                  <a:lnTo>
                    <a:pt x="1912" y="35"/>
                  </a:lnTo>
                  <a:lnTo>
                    <a:pt x="1932" y="24"/>
                  </a:lnTo>
                  <a:lnTo>
                    <a:pt x="1947" y="14"/>
                  </a:lnTo>
                  <a:lnTo>
                    <a:pt x="1958" y="7"/>
                  </a:lnTo>
                  <a:lnTo>
                    <a:pt x="1965" y="3"/>
                  </a:lnTo>
                  <a:lnTo>
                    <a:pt x="1968" y="2"/>
                  </a:lnTo>
                  <a:lnTo>
                    <a:pt x="2162" y="618"/>
                  </a:lnTo>
                  <a:lnTo>
                    <a:pt x="2188" y="701"/>
                  </a:lnTo>
                  <a:lnTo>
                    <a:pt x="2275" y="453"/>
                  </a:lnTo>
                  <a:lnTo>
                    <a:pt x="2250" y="417"/>
                  </a:lnTo>
                  <a:lnTo>
                    <a:pt x="2231" y="384"/>
                  </a:lnTo>
                  <a:lnTo>
                    <a:pt x="2215" y="353"/>
                  </a:lnTo>
                  <a:lnTo>
                    <a:pt x="2203" y="326"/>
                  </a:lnTo>
                  <a:lnTo>
                    <a:pt x="2196" y="300"/>
                  </a:lnTo>
                  <a:lnTo>
                    <a:pt x="2192" y="278"/>
                  </a:lnTo>
                  <a:lnTo>
                    <a:pt x="2191" y="259"/>
                  </a:lnTo>
                  <a:lnTo>
                    <a:pt x="2193" y="241"/>
                  </a:lnTo>
                  <a:lnTo>
                    <a:pt x="2198" y="226"/>
                  </a:lnTo>
                  <a:lnTo>
                    <a:pt x="2204" y="212"/>
                  </a:lnTo>
                  <a:lnTo>
                    <a:pt x="2212" y="201"/>
                  </a:lnTo>
                  <a:lnTo>
                    <a:pt x="2222" y="192"/>
                  </a:lnTo>
                  <a:lnTo>
                    <a:pt x="2233" y="184"/>
                  </a:lnTo>
                  <a:lnTo>
                    <a:pt x="2245" y="177"/>
                  </a:lnTo>
                  <a:lnTo>
                    <a:pt x="2257" y="172"/>
                  </a:lnTo>
                  <a:lnTo>
                    <a:pt x="2269" y="167"/>
                  </a:lnTo>
                  <a:lnTo>
                    <a:pt x="2282" y="165"/>
                  </a:lnTo>
                  <a:lnTo>
                    <a:pt x="2293" y="163"/>
                  </a:lnTo>
                  <a:lnTo>
                    <a:pt x="2304" y="161"/>
                  </a:lnTo>
                  <a:lnTo>
                    <a:pt x="2314" y="160"/>
                  </a:lnTo>
                  <a:lnTo>
                    <a:pt x="2321" y="160"/>
                  </a:lnTo>
                  <a:lnTo>
                    <a:pt x="2328" y="160"/>
                  </a:lnTo>
                  <a:lnTo>
                    <a:pt x="2330" y="160"/>
                  </a:lnTo>
                  <a:lnTo>
                    <a:pt x="2337" y="160"/>
                  </a:lnTo>
                  <a:lnTo>
                    <a:pt x="2344" y="161"/>
                  </a:lnTo>
                  <a:lnTo>
                    <a:pt x="2354" y="161"/>
                  </a:lnTo>
                  <a:lnTo>
                    <a:pt x="2365" y="163"/>
                  </a:lnTo>
                  <a:lnTo>
                    <a:pt x="2377" y="165"/>
                  </a:lnTo>
                  <a:lnTo>
                    <a:pt x="2389" y="168"/>
                  </a:lnTo>
                  <a:lnTo>
                    <a:pt x="2401" y="173"/>
                  </a:lnTo>
                  <a:lnTo>
                    <a:pt x="2413" y="177"/>
                  </a:lnTo>
                  <a:lnTo>
                    <a:pt x="2425" y="184"/>
                  </a:lnTo>
                  <a:lnTo>
                    <a:pt x="2436" y="193"/>
                  </a:lnTo>
                  <a:lnTo>
                    <a:pt x="2446" y="201"/>
                  </a:lnTo>
                  <a:lnTo>
                    <a:pt x="2454" y="214"/>
                  </a:lnTo>
                  <a:lnTo>
                    <a:pt x="2460" y="227"/>
                  </a:lnTo>
                  <a:lnTo>
                    <a:pt x="2465" y="242"/>
                  </a:lnTo>
                  <a:lnTo>
                    <a:pt x="2467" y="260"/>
                  </a:lnTo>
                  <a:lnTo>
                    <a:pt x="2466" y="279"/>
                  </a:lnTo>
                  <a:lnTo>
                    <a:pt x="2462" y="301"/>
                  </a:lnTo>
                  <a:lnTo>
                    <a:pt x="2455" y="326"/>
                  </a:lnTo>
                  <a:lnTo>
                    <a:pt x="2443" y="353"/>
                  </a:lnTo>
                  <a:lnTo>
                    <a:pt x="2427" y="384"/>
                  </a:lnTo>
                  <a:lnTo>
                    <a:pt x="2408" y="417"/>
                  </a:lnTo>
                  <a:lnTo>
                    <a:pt x="2383" y="453"/>
                  </a:lnTo>
                  <a:lnTo>
                    <a:pt x="2470" y="701"/>
                  </a:lnTo>
                  <a:lnTo>
                    <a:pt x="2496" y="618"/>
                  </a:lnTo>
                  <a:lnTo>
                    <a:pt x="26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54"/>
            <p:cNvSpPr>
              <a:spLocks/>
            </p:cNvSpPr>
            <p:nvPr/>
          </p:nvSpPr>
          <p:spPr bwMode="auto">
            <a:xfrm>
              <a:off x="9578975" y="2206626"/>
              <a:ext cx="100013" cy="193675"/>
            </a:xfrm>
            <a:custGeom>
              <a:avLst/>
              <a:gdLst>
                <a:gd name="T0" fmla="*/ 342 w 631"/>
                <a:gd name="T1" fmla="*/ 0 h 1221"/>
                <a:gd name="T2" fmla="*/ 385 w 631"/>
                <a:gd name="T3" fmla="*/ 10 h 1221"/>
                <a:gd name="T4" fmla="*/ 393 w 631"/>
                <a:gd name="T5" fmla="*/ 52 h 1221"/>
                <a:gd name="T6" fmla="*/ 396 w 631"/>
                <a:gd name="T7" fmla="*/ 112 h 1221"/>
                <a:gd name="T8" fmla="*/ 413 w 631"/>
                <a:gd name="T9" fmla="*/ 134 h 1221"/>
                <a:gd name="T10" fmla="*/ 489 w 631"/>
                <a:gd name="T11" fmla="*/ 148 h 1221"/>
                <a:gd name="T12" fmla="*/ 579 w 631"/>
                <a:gd name="T13" fmla="*/ 184 h 1221"/>
                <a:gd name="T14" fmla="*/ 588 w 631"/>
                <a:gd name="T15" fmla="*/ 222 h 1221"/>
                <a:gd name="T16" fmla="*/ 554 w 631"/>
                <a:gd name="T17" fmla="*/ 334 h 1221"/>
                <a:gd name="T18" fmla="*/ 533 w 631"/>
                <a:gd name="T19" fmla="*/ 349 h 1221"/>
                <a:gd name="T20" fmla="*/ 465 w 631"/>
                <a:gd name="T21" fmla="*/ 323 h 1221"/>
                <a:gd name="T22" fmla="*/ 322 w 631"/>
                <a:gd name="T23" fmla="*/ 304 h 1221"/>
                <a:gd name="T24" fmla="*/ 252 w 631"/>
                <a:gd name="T25" fmla="*/ 326 h 1221"/>
                <a:gd name="T26" fmla="*/ 223 w 631"/>
                <a:gd name="T27" fmla="*/ 374 h 1221"/>
                <a:gd name="T28" fmla="*/ 238 w 631"/>
                <a:gd name="T29" fmla="*/ 426 h 1221"/>
                <a:gd name="T30" fmla="*/ 307 w 631"/>
                <a:gd name="T31" fmla="*/ 476 h 1221"/>
                <a:gd name="T32" fmla="*/ 435 w 631"/>
                <a:gd name="T33" fmla="*/ 531 h 1221"/>
                <a:gd name="T34" fmla="*/ 547 w 631"/>
                <a:gd name="T35" fmla="*/ 602 h 1221"/>
                <a:gd name="T36" fmla="*/ 609 w 631"/>
                <a:gd name="T37" fmla="*/ 691 h 1221"/>
                <a:gd name="T38" fmla="*/ 631 w 631"/>
                <a:gd name="T39" fmla="*/ 794 h 1221"/>
                <a:gd name="T40" fmla="*/ 610 w 631"/>
                <a:gd name="T41" fmla="*/ 898 h 1221"/>
                <a:gd name="T42" fmla="*/ 547 w 631"/>
                <a:gd name="T43" fmla="*/ 988 h 1221"/>
                <a:gd name="T44" fmla="*/ 457 w 631"/>
                <a:gd name="T45" fmla="*/ 1046 h 1221"/>
                <a:gd name="T46" fmla="*/ 398 w 631"/>
                <a:gd name="T47" fmla="*/ 1070 h 1221"/>
                <a:gd name="T48" fmla="*/ 387 w 631"/>
                <a:gd name="T49" fmla="*/ 1105 h 1221"/>
                <a:gd name="T50" fmla="*/ 385 w 631"/>
                <a:gd name="T51" fmla="*/ 1199 h 1221"/>
                <a:gd name="T52" fmla="*/ 352 w 631"/>
                <a:gd name="T53" fmla="*/ 1220 h 1221"/>
                <a:gd name="T54" fmla="*/ 253 w 631"/>
                <a:gd name="T55" fmla="*/ 1219 h 1221"/>
                <a:gd name="T56" fmla="*/ 230 w 631"/>
                <a:gd name="T57" fmla="*/ 1195 h 1221"/>
                <a:gd name="T58" fmla="*/ 228 w 631"/>
                <a:gd name="T59" fmla="*/ 1106 h 1221"/>
                <a:gd name="T60" fmla="*/ 215 w 631"/>
                <a:gd name="T61" fmla="*/ 1080 h 1221"/>
                <a:gd name="T62" fmla="*/ 147 w 631"/>
                <a:gd name="T63" fmla="*/ 1066 h 1221"/>
                <a:gd name="T64" fmla="*/ 36 w 631"/>
                <a:gd name="T65" fmla="*/ 1030 h 1221"/>
                <a:gd name="T66" fmla="*/ 2 w 631"/>
                <a:gd name="T67" fmla="*/ 1005 h 1221"/>
                <a:gd name="T68" fmla="*/ 5 w 631"/>
                <a:gd name="T69" fmla="*/ 963 h 1221"/>
                <a:gd name="T70" fmla="*/ 36 w 631"/>
                <a:gd name="T71" fmla="*/ 861 h 1221"/>
                <a:gd name="T72" fmla="*/ 56 w 631"/>
                <a:gd name="T73" fmla="*/ 845 h 1221"/>
                <a:gd name="T74" fmla="*/ 121 w 631"/>
                <a:gd name="T75" fmla="*/ 872 h 1221"/>
                <a:gd name="T76" fmla="*/ 248 w 631"/>
                <a:gd name="T77" fmla="*/ 904 h 1221"/>
                <a:gd name="T78" fmla="*/ 331 w 631"/>
                <a:gd name="T79" fmla="*/ 899 h 1221"/>
                <a:gd name="T80" fmla="*/ 393 w 631"/>
                <a:gd name="T81" fmla="*/ 865 h 1221"/>
                <a:gd name="T82" fmla="*/ 414 w 631"/>
                <a:gd name="T83" fmla="*/ 812 h 1221"/>
                <a:gd name="T84" fmla="*/ 395 w 631"/>
                <a:gd name="T85" fmla="*/ 757 h 1221"/>
                <a:gd name="T86" fmla="*/ 338 w 631"/>
                <a:gd name="T87" fmla="*/ 713 h 1221"/>
                <a:gd name="T88" fmla="*/ 229 w 631"/>
                <a:gd name="T89" fmla="*/ 667 h 1221"/>
                <a:gd name="T90" fmla="*/ 117 w 631"/>
                <a:gd name="T91" fmla="*/ 607 h 1221"/>
                <a:gd name="T92" fmla="*/ 50 w 631"/>
                <a:gd name="T93" fmla="*/ 543 h 1221"/>
                <a:gd name="T94" fmla="*/ 13 w 631"/>
                <a:gd name="T95" fmla="*/ 459 h 1221"/>
                <a:gd name="T96" fmla="*/ 13 w 631"/>
                <a:gd name="T97" fmla="*/ 354 h 1221"/>
                <a:gd name="T98" fmla="*/ 52 w 631"/>
                <a:gd name="T99" fmla="*/ 257 h 1221"/>
                <a:gd name="T100" fmla="*/ 128 w 631"/>
                <a:gd name="T101" fmla="*/ 188 h 1221"/>
                <a:gd name="T102" fmla="*/ 212 w 631"/>
                <a:gd name="T103" fmla="*/ 149 h 1221"/>
                <a:gd name="T104" fmla="*/ 237 w 631"/>
                <a:gd name="T105" fmla="*/ 132 h 1221"/>
                <a:gd name="T106" fmla="*/ 240 w 631"/>
                <a:gd name="T107" fmla="*/ 92 h 1221"/>
                <a:gd name="T108" fmla="*/ 241 w 631"/>
                <a:gd name="T109" fmla="*/ 25 h 1221"/>
                <a:gd name="T110" fmla="*/ 265 w 631"/>
                <a:gd name="T111" fmla="*/ 2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1" h="1221">
                  <a:moveTo>
                    <a:pt x="283" y="0"/>
                  </a:moveTo>
                  <a:lnTo>
                    <a:pt x="317" y="0"/>
                  </a:lnTo>
                  <a:lnTo>
                    <a:pt x="342" y="0"/>
                  </a:lnTo>
                  <a:lnTo>
                    <a:pt x="362" y="1"/>
                  </a:lnTo>
                  <a:lnTo>
                    <a:pt x="375" y="5"/>
                  </a:lnTo>
                  <a:lnTo>
                    <a:pt x="385" y="10"/>
                  </a:lnTo>
                  <a:lnTo>
                    <a:pt x="390" y="19"/>
                  </a:lnTo>
                  <a:lnTo>
                    <a:pt x="392" y="33"/>
                  </a:lnTo>
                  <a:lnTo>
                    <a:pt x="393" y="52"/>
                  </a:lnTo>
                  <a:lnTo>
                    <a:pt x="393" y="77"/>
                  </a:lnTo>
                  <a:lnTo>
                    <a:pt x="393" y="97"/>
                  </a:lnTo>
                  <a:lnTo>
                    <a:pt x="396" y="112"/>
                  </a:lnTo>
                  <a:lnTo>
                    <a:pt x="398" y="122"/>
                  </a:lnTo>
                  <a:lnTo>
                    <a:pt x="404" y="129"/>
                  </a:lnTo>
                  <a:lnTo>
                    <a:pt x="413" y="134"/>
                  </a:lnTo>
                  <a:lnTo>
                    <a:pt x="427" y="137"/>
                  </a:lnTo>
                  <a:lnTo>
                    <a:pt x="448" y="141"/>
                  </a:lnTo>
                  <a:lnTo>
                    <a:pt x="489" y="148"/>
                  </a:lnTo>
                  <a:lnTo>
                    <a:pt x="528" y="160"/>
                  </a:lnTo>
                  <a:lnTo>
                    <a:pt x="566" y="176"/>
                  </a:lnTo>
                  <a:lnTo>
                    <a:pt x="579" y="184"/>
                  </a:lnTo>
                  <a:lnTo>
                    <a:pt x="588" y="193"/>
                  </a:lnTo>
                  <a:lnTo>
                    <a:pt x="590" y="207"/>
                  </a:lnTo>
                  <a:lnTo>
                    <a:pt x="588" y="222"/>
                  </a:lnTo>
                  <a:lnTo>
                    <a:pt x="574" y="271"/>
                  </a:lnTo>
                  <a:lnTo>
                    <a:pt x="560" y="321"/>
                  </a:lnTo>
                  <a:lnTo>
                    <a:pt x="554" y="334"/>
                  </a:lnTo>
                  <a:lnTo>
                    <a:pt x="549" y="343"/>
                  </a:lnTo>
                  <a:lnTo>
                    <a:pt x="542" y="348"/>
                  </a:lnTo>
                  <a:lnTo>
                    <a:pt x="533" y="349"/>
                  </a:lnTo>
                  <a:lnTo>
                    <a:pt x="524" y="347"/>
                  </a:lnTo>
                  <a:lnTo>
                    <a:pt x="510" y="342"/>
                  </a:lnTo>
                  <a:lnTo>
                    <a:pt x="465" y="323"/>
                  </a:lnTo>
                  <a:lnTo>
                    <a:pt x="419" y="311"/>
                  </a:lnTo>
                  <a:lnTo>
                    <a:pt x="370" y="304"/>
                  </a:lnTo>
                  <a:lnTo>
                    <a:pt x="322" y="304"/>
                  </a:lnTo>
                  <a:lnTo>
                    <a:pt x="296" y="308"/>
                  </a:lnTo>
                  <a:lnTo>
                    <a:pt x="272" y="315"/>
                  </a:lnTo>
                  <a:lnTo>
                    <a:pt x="252" y="326"/>
                  </a:lnTo>
                  <a:lnTo>
                    <a:pt x="238" y="339"/>
                  </a:lnTo>
                  <a:lnTo>
                    <a:pt x="228" y="356"/>
                  </a:lnTo>
                  <a:lnTo>
                    <a:pt x="223" y="374"/>
                  </a:lnTo>
                  <a:lnTo>
                    <a:pt x="223" y="391"/>
                  </a:lnTo>
                  <a:lnTo>
                    <a:pt x="228" y="410"/>
                  </a:lnTo>
                  <a:lnTo>
                    <a:pt x="238" y="426"/>
                  </a:lnTo>
                  <a:lnTo>
                    <a:pt x="253" y="442"/>
                  </a:lnTo>
                  <a:lnTo>
                    <a:pt x="280" y="460"/>
                  </a:lnTo>
                  <a:lnTo>
                    <a:pt x="307" y="476"/>
                  </a:lnTo>
                  <a:lnTo>
                    <a:pt x="335" y="488"/>
                  </a:lnTo>
                  <a:lnTo>
                    <a:pt x="386" y="509"/>
                  </a:lnTo>
                  <a:lnTo>
                    <a:pt x="435" y="531"/>
                  </a:lnTo>
                  <a:lnTo>
                    <a:pt x="484" y="556"/>
                  </a:lnTo>
                  <a:lnTo>
                    <a:pt x="517" y="577"/>
                  </a:lnTo>
                  <a:lnTo>
                    <a:pt x="547" y="602"/>
                  </a:lnTo>
                  <a:lnTo>
                    <a:pt x="572" y="629"/>
                  </a:lnTo>
                  <a:lnTo>
                    <a:pt x="593" y="659"/>
                  </a:lnTo>
                  <a:lnTo>
                    <a:pt x="609" y="691"/>
                  </a:lnTo>
                  <a:lnTo>
                    <a:pt x="621" y="725"/>
                  </a:lnTo>
                  <a:lnTo>
                    <a:pt x="628" y="759"/>
                  </a:lnTo>
                  <a:lnTo>
                    <a:pt x="631" y="794"/>
                  </a:lnTo>
                  <a:lnTo>
                    <a:pt x="629" y="829"/>
                  </a:lnTo>
                  <a:lnTo>
                    <a:pt x="622" y="864"/>
                  </a:lnTo>
                  <a:lnTo>
                    <a:pt x="610" y="898"/>
                  </a:lnTo>
                  <a:lnTo>
                    <a:pt x="593" y="931"/>
                  </a:lnTo>
                  <a:lnTo>
                    <a:pt x="571" y="962"/>
                  </a:lnTo>
                  <a:lnTo>
                    <a:pt x="547" y="988"/>
                  </a:lnTo>
                  <a:lnTo>
                    <a:pt x="519" y="1011"/>
                  </a:lnTo>
                  <a:lnTo>
                    <a:pt x="490" y="1030"/>
                  </a:lnTo>
                  <a:lnTo>
                    <a:pt x="457" y="1046"/>
                  </a:lnTo>
                  <a:lnTo>
                    <a:pt x="423" y="1058"/>
                  </a:lnTo>
                  <a:lnTo>
                    <a:pt x="409" y="1063"/>
                  </a:lnTo>
                  <a:lnTo>
                    <a:pt x="398" y="1070"/>
                  </a:lnTo>
                  <a:lnTo>
                    <a:pt x="391" y="1078"/>
                  </a:lnTo>
                  <a:lnTo>
                    <a:pt x="387" y="1091"/>
                  </a:lnTo>
                  <a:lnTo>
                    <a:pt x="387" y="1105"/>
                  </a:lnTo>
                  <a:lnTo>
                    <a:pt x="387" y="1144"/>
                  </a:lnTo>
                  <a:lnTo>
                    <a:pt x="387" y="1184"/>
                  </a:lnTo>
                  <a:lnTo>
                    <a:pt x="385" y="1199"/>
                  </a:lnTo>
                  <a:lnTo>
                    <a:pt x="378" y="1210"/>
                  </a:lnTo>
                  <a:lnTo>
                    <a:pt x="367" y="1218"/>
                  </a:lnTo>
                  <a:lnTo>
                    <a:pt x="352" y="1220"/>
                  </a:lnTo>
                  <a:lnTo>
                    <a:pt x="309" y="1221"/>
                  </a:lnTo>
                  <a:lnTo>
                    <a:pt x="267" y="1220"/>
                  </a:lnTo>
                  <a:lnTo>
                    <a:pt x="253" y="1219"/>
                  </a:lnTo>
                  <a:lnTo>
                    <a:pt x="242" y="1214"/>
                  </a:lnTo>
                  <a:lnTo>
                    <a:pt x="235" y="1206"/>
                  </a:lnTo>
                  <a:lnTo>
                    <a:pt x="230" y="1195"/>
                  </a:lnTo>
                  <a:lnTo>
                    <a:pt x="229" y="1182"/>
                  </a:lnTo>
                  <a:lnTo>
                    <a:pt x="228" y="1123"/>
                  </a:lnTo>
                  <a:lnTo>
                    <a:pt x="228" y="1106"/>
                  </a:lnTo>
                  <a:lnTo>
                    <a:pt x="227" y="1093"/>
                  </a:lnTo>
                  <a:lnTo>
                    <a:pt x="223" y="1085"/>
                  </a:lnTo>
                  <a:lnTo>
                    <a:pt x="215" y="1080"/>
                  </a:lnTo>
                  <a:lnTo>
                    <a:pt x="204" y="1076"/>
                  </a:lnTo>
                  <a:lnTo>
                    <a:pt x="187" y="1073"/>
                  </a:lnTo>
                  <a:lnTo>
                    <a:pt x="147" y="1066"/>
                  </a:lnTo>
                  <a:lnTo>
                    <a:pt x="109" y="1058"/>
                  </a:lnTo>
                  <a:lnTo>
                    <a:pt x="72" y="1046"/>
                  </a:lnTo>
                  <a:lnTo>
                    <a:pt x="36" y="1030"/>
                  </a:lnTo>
                  <a:lnTo>
                    <a:pt x="19" y="1021"/>
                  </a:lnTo>
                  <a:lnTo>
                    <a:pt x="8" y="1014"/>
                  </a:lnTo>
                  <a:lnTo>
                    <a:pt x="2" y="1005"/>
                  </a:lnTo>
                  <a:lnTo>
                    <a:pt x="0" y="994"/>
                  </a:lnTo>
                  <a:lnTo>
                    <a:pt x="1" y="981"/>
                  </a:lnTo>
                  <a:lnTo>
                    <a:pt x="5" y="963"/>
                  </a:lnTo>
                  <a:lnTo>
                    <a:pt x="17" y="919"/>
                  </a:lnTo>
                  <a:lnTo>
                    <a:pt x="30" y="875"/>
                  </a:lnTo>
                  <a:lnTo>
                    <a:pt x="36" y="861"/>
                  </a:lnTo>
                  <a:lnTo>
                    <a:pt x="41" y="851"/>
                  </a:lnTo>
                  <a:lnTo>
                    <a:pt x="48" y="846"/>
                  </a:lnTo>
                  <a:lnTo>
                    <a:pt x="56" y="845"/>
                  </a:lnTo>
                  <a:lnTo>
                    <a:pt x="66" y="848"/>
                  </a:lnTo>
                  <a:lnTo>
                    <a:pt x="81" y="853"/>
                  </a:lnTo>
                  <a:lnTo>
                    <a:pt x="121" y="872"/>
                  </a:lnTo>
                  <a:lnTo>
                    <a:pt x="162" y="886"/>
                  </a:lnTo>
                  <a:lnTo>
                    <a:pt x="204" y="897"/>
                  </a:lnTo>
                  <a:lnTo>
                    <a:pt x="248" y="904"/>
                  </a:lnTo>
                  <a:lnTo>
                    <a:pt x="276" y="906"/>
                  </a:lnTo>
                  <a:lnTo>
                    <a:pt x="304" y="905"/>
                  </a:lnTo>
                  <a:lnTo>
                    <a:pt x="331" y="899"/>
                  </a:lnTo>
                  <a:lnTo>
                    <a:pt x="357" y="891"/>
                  </a:lnTo>
                  <a:lnTo>
                    <a:pt x="377" y="879"/>
                  </a:lnTo>
                  <a:lnTo>
                    <a:pt x="393" y="865"/>
                  </a:lnTo>
                  <a:lnTo>
                    <a:pt x="404" y="849"/>
                  </a:lnTo>
                  <a:lnTo>
                    <a:pt x="412" y="831"/>
                  </a:lnTo>
                  <a:lnTo>
                    <a:pt x="414" y="812"/>
                  </a:lnTo>
                  <a:lnTo>
                    <a:pt x="412" y="793"/>
                  </a:lnTo>
                  <a:lnTo>
                    <a:pt x="405" y="774"/>
                  </a:lnTo>
                  <a:lnTo>
                    <a:pt x="395" y="757"/>
                  </a:lnTo>
                  <a:lnTo>
                    <a:pt x="378" y="740"/>
                  </a:lnTo>
                  <a:lnTo>
                    <a:pt x="358" y="726"/>
                  </a:lnTo>
                  <a:lnTo>
                    <a:pt x="338" y="713"/>
                  </a:lnTo>
                  <a:lnTo>
                    <a:pt x="316" y="703"/>
                  </a:lnTo>
                  <a:lnTo>
                    <a:pt x="273" y="684"/>
                  </a:lnTo>
                  <a:lnTo>
                    <a:pt x="229" y="667"/>
                  </a:lnTo>
                  <a:lnTo>
                    <a:pt x="187" y="648"/>
                  </a:lnTo>
                  <a:lnTo>
                    <a:pt x="145" y="626"/>
                  </a:lnTo>
                  <a:lnTo>
                    <a:pt x="117" y="607"/>
                  </a:lnTo>
                  <a:lnTo>
                    <a:pt x="92" y="588"/>
                  </a:lnTo>
                  <a:lnTo>
                    <a:pt x="69" y="566"/>
                  </a:lnTo>
                  <a:lnTo>
                    <a:pt x="50" y="543"/>
                  </a:lnTo>
                  <a:lnTo>
                    <a:pt x="34" y="516"/>
                  </a:lnTo>
                  <a:lnTo>
                    <a:pt x="21" y="489"/>
                  </a:lnTo>
                  <a:lnTo>
                    <a:pt x="13" y="459"/>
                  </a:lnTo>
                  <a:lnTo>
                    <a:pt x="8" y="427"/>
                  </a:lnTo>
                  <a:lnTo>
                    <a:pt x="8" y="393"/>
                  </a:lnTo>
                  <a:lnTo>
                    <a:pt x="13" y="354"/>
                  </a:lnTo>
                  <a:lnTo>
                    <a:pt x="21" y="319"/>
                  </a:lnTo>
                  <a:lnTo>
                    <a:pt x="35" y="287"/>
                  </a:lnTo>
                  <a:lnTo>
                    <a:pt x="52" y="257"/>
                  </a:lnTo>
                  <a:lnTo>
                    <a:pt x="74" y="232"/>
                  </a:lnTo>
                  <a:lnTo>
                    <a:pt x="98" y="208"/>
                  </a:lnTo>
                  <a:lnTo>
                    <a:pt x="128" y="188"/>
                  </a:lnTo>
                  <a:lnTo>
                    <a:pt x="159" y="170"/>
                  </a:lnTo>
                  <a:lnTo>
                    <a:pt x="194" y="156"/>
                  </a:lnTo>
                  <a:lnTo>
                    <a:pt x="212" y="149"/>
                  </a:lnTo>
                  <a:lnTo>
                    <a:pt x="224" y="144"/>
                  </a:lnTo>
                  <a:lnTo>
                    <a:pt x="232" y="139"/>
                  </a:lnTo>
                  <a:lnTo>
                    <a:pt x="237" y="132"/>
                  </a:lnTo>
                  <a:lnTo>
                    <a:pt x="239" y="122"/>
                  </a:lnTo>
                  <a:lnTo>
                    <a:pt x="240" y="110"/>
                  </a:lnTo>
                  <a:lnTo>
                    <a:pt x="240" y="92"/>
                  </a:lnTo>
                  <a:lnTo>
                    <a:pt x="240" y="68"/>
                  </a:lnTo>
                  <a:lnTo>
                    <a:pt x="240" y="44"/>
                  </a:lnTo>
                  <a:lnTo>
                    <a:pt x="241" y="25"/>
                  </a:lnTo>
                  <a:lnTo>
                    <a:pt x="246" y="13"/>
                  </a:lnTo>
                  <a:lnTo>
                    <a:pt x="253" y="6"/>
                  </a:lnTo>
                  <a:lnTo>
                    <a:pt x="265" y="2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55"/>
            <p:cNvSpPr>
              <a:spLocks/>
            </p:cNvSpPr>
            <p:nvPr/>
          </p:nvSpPr>
          <p:spPr bwMode="auto">
            <a:xfrm>
              <a:off x="9390063" y="1985963"/>
              <a:ext cx="171450" cy="230188"/>
            </a:xfrm>
            <a:custGeom>
              <a:avLst/>
              <a:gdLst>
                <a:gd name="T0" fmla="*/ 638 w 1078"/>
                <a:gd name="T1" fmla="*/ 8 h 1443"/>
                <a:gd name="T2" fmla="*/ 739 w 1078"/>
                <a:gd name="T3" fmla="*/ 42 h 1443"/>
                <a:gd name="T4" fmla="*/ 820 w 1078"/>
                <a:gd name="T5" fmla="*/ 93 h 1443"/>
                <a:gd name="T6" fmla="*/ 872 w 1078"/>
                <a:gd name="T7" fmla="*/ 143 h 1443"/>
                <a:gd name="T8" fmla="*/ 892 w 1078"/>
                <a:gd name="T9" fmla="*/ 173 h 1443"/>
                <a:gd name="T10" fmla="*/ 899 w 1078"/>
                <a:gd name="T11" fmla="*/ 176 h 1443"/>
                <a:gd name="T12" fmla="*/ 921 w 1078"/>
                <a:gd name="T13" fmla="*/ 183 h 1443"/>
                <a:gd name="T14" fmla="*/ 954 w 1078"/>
                <a:gd name="T15" fmla="*/ 200 h 1443"/>
                <a:gd name="T16" fmla="*/ 991 w 1078"/>
                <a:gd name="T17" fmla="*/ 236 h 1443"/>
                <a:gd name="T18" fmla="*/ 1023 w 1078"/>
                <a:gd name="T19" fmla="*/ 297 h 1443"/>
                <a:gd name="T20" fmla="*/ 1044 w 1078"/>
                <a:gd name="T21" fmla="*/ 387 h 1443"/>
                <a:gd name="T22" fmla="*/ 1046 w 1078"/>
                <a:gd name="T23" fmla="*/ 513 h 1443"/>
                <a:gd name="T24" fmla="*/ 1026 w 1078"/>
                <a:gd name="T25" fmla="*/ 655 h 1443"/>
                <a:gd name="T26" fmla="*/ 1035 w 1078"/>
                <a:gd name="T27" fmla="*/ 689 h 1443"/>
                <a:gd name="T28" fmla="*/ 1061 w 1078"/>
                <a:gd name="T29" fmla="*/ 703 h 1443"/>
                <a:gd name="T30" fmla="*/ 1077 w 1078"/>
                <a:gd name="T31" fmla="*/ 740 h 1443"/>
                <a:gd name="T32" fmla="*/ 1075 w 1078"/>
                <a:gd name="T33" fmla="*/ 809 h 1443"/>
                <a:gd name="T34" fmla="*/ 1047 w 1078"/>
                <a:gd name="T35" fmla="*/ 916 h 1443"/>
                <a:gd name="T36" fmla="*/ 1011 w 1078"/>
                <a:gd name="T37" fmla="*/ 999 h 1443"/>
                <a:gd name="T38" fmla="*/ 979 w 1078"/>
                <a:gd name="T39" fmla="*/ 1029 h 1443"/>
                <a:gd name="T40" fmla="*/ 950 w 1078"/>
                <a:gd name="T41" fmla="*/ 1106 h 1443"/>
                <a:gd name="T42" fmla="*/ 896 w 1078"/>
                <a:gd name="T43" fmla="*/ 1221 h 1443"/>
                <a:gd name="T44" fmla="*/ 810 w 1078"/>
                <a:gd name="T45" fmla="*/ 1326 h 1443"/>
                <a:gd name="T46" fmla="*/ 697 w 1078"/>
                <a:gd name="T47" fmla="*/ 1405 h 1443"/>
                <a:gd name="T48" fmla="*/ 562 w 1078"/>
                <a:gd name="T49" fmla="*/ 1443 h 1443"/>
                <a:gd name="T50" fmla="*/ 422 w 1078"/>
                <a:gd name="T51" fmla="*/ 1425 h 1443"/>
                <a:gd name="T52" fmla="*/ 300 w 1078"/>
                <a:gd name="T53" fmla="*/ 1357 h 1443"/>
                <a:gd name="T54" fmla="*/ 205 w 1078"/>
                <a:gd name="T55" fmla="*/ 1259 h 1443"/>
                <a:gd name="T56" fmla="*/ 141 w 1078"/>
                <a:gd name="T57" fmla="*/ 1146 h 1443"/>
                <a:gd name="T58" fmla="*/ 108 w 1078"/>
                <a:gd name="T59" fmla="*/ 1033 h 1443"/>
                <a:gd name="T60" fmla="*/ 77 w 1078"/>
                <a:gd name="T61" fmla="*/ 1014 h 1443"/>
                <a:gd name="T62" fmla="*/ 42 w 1078"/>
                <a:gd name="T63" fmla="*/ 951 h 1443"/>
                <a:gd name="T64" fmla="*/ 9 w 1078"/>
                <a:gd name="T65" fmla="*/ 840 h 1443"/>
                <a:gd name="T66" fmla="*/ 0 w 1078"/>
                <a:gd name="T67" fmla="*/ 759 h 1443"/>
                <a:gd name="T68" fmla="*/ 11 w 1078"/>
                <a:gd name="T69" fmla="*/ 713 h 1443"/>
                <a:gd name="T70" fmla="*/ 34 w 1078"/>
                <a:gd name="T71" fmla="*/ 692 h 1443"/>
                <a:gd name="T72" fmla="*/ 63 w 1078"/>
                <a:gd name="T73" fmla="*/ 689 h 1443"/>
                <a:gd name="T74" fmla="*/ 37 w 1078"/>
                <a:gd name="T75" fmla="*/ 575 h 1443"/>
                <a:gd name="T76" fmla="*/ 36 w 1078"/>
                <a:gd name="T77" fmla="*/ 444 h 1443"/>
                <a:gd name="T78" fmla="*/ 74 w 1078"/>
                <a:gd name="T79" fmla="*/ 316 h 1443"/>
                <a:gd name="T80" fmla="*/ 144 w 1078"/>
                <a:gd name="T81" fmla="*/ 209 h 1443"/>
                <a:gd name="T82" fmla="*/ 248 w 1078"/>
                <a:gd name="T83" fmla="*/ 110 h 1443"/>
                <a:gd name="T84" fmla="*/ 363 w 1078"/>
                <a:gd name="T85" fmla="*/ 39 h 1443"/>
                <a:gd name="T86" fmla="*/ 470 w 1078"/>
                <a:gd name="T87" fmla="*/ 6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8" h="1443">
                  <a:moveTo>
                    <a:pt x="553" y="0"/>
                  </a:moveTo>
                  <a:lnTo>
                    <a:pt x="597" y="3"/>
                  </a:lnTo>
                  <a:lnTo>
                    <a:pt x="638" y="8"/>
                  </a:lnTo>
                  <a:lnTo>
                    <a:pt x="675" y="17"/>
                  </a:lnTo>
                  <a:lnTo>
                    <a:pt x="709" y="29"/>
                  </a:lnTo>
                  <a:lnTo>
                    <a:pt x="739" y="42"/>
                  </a:lnTo>
                  <a:lnTo>
                    <a:pt x="768" y="57"/>
                  </a:lnTo>
                  <a:lnTo>
                    <a:pt x="796" y="75"/>
                  </a:lnTo>
                  <a:lnTo>
                    <a:pt x="820" y="93"/>
                  </a:lnTo>
                  <a:lnTo>
                    <a:pt x="841" y="110"/>
                  </a:lnTo>
                  <a:lnTo>
                    <a:pt x="859" y="128"/>
                  </a:lnTo>
                  <a:lnTo>
                    <a:pt x="872" y="143"/>
                  </a:lnTo>
                  <a:lnTo>
                    <a:pt x="881" y="156"/>
                  </a:lnTo>
                  <a:lnTo>
                    <a:pt x="889" y="166"/>
                  </a:lnTo>
                  <a:lnTo>
                    <a:pt x="892" y="173"/>
                  </a:lnTo>
                  <a:lnTo>
                    <a:pt x="895" y="176"/>
                  </a:lnTo>
                  <a:lnTo>
                    <a:pt x="896" y="176"/>
                  </a:lnTo>
                  <a:lnTo>
                    <a:pt x="899" y="176"/>
                  </a:lnTo>
                  <a:lnTo>
                    <a:pt x="904" y="177"/>
                  </a:lnTo>
                  <a:lnTo>
                    <a:pt x="912" y="179"/>
                  </a:lnTo>
                  <a:lnTo>
                    <a:pt x="921" y="183"/>
                  </a:lnTo>
                  <a:lnTo>
                    <a:pt x="931" y="187"/>
                  </a:lnTo>
                  <a:lnTo>
                    <a:pt x="942" y="193"/>
                  </a:lnTo>
                  <a:lnTo>
                    <a:pt x="954" y="200"/>
                  </a:lnTo>
                  <a:lnTo>
                    <a:pt x="966" y="210"/>
                  </a:lnTo>
                  <a:lnTo>
                    <a:pt x="978" y="222"/>
                  </a:lnTo>
                  <a:lnTo>
                    <a:pt x="991" y="236"/>
                  </a:lnTo>
                  <a:lnTo>
                    <a:pt x="1002" y="254"/>
                  </a:lnTo>
                  <a:lnTo>
                    <a:pt x="1013" y="274"/>
                  </a:lnTo>
                  <a:lnTo>
                    <a:pt x="1023" y="297"/>
                  </a:lnTo>
                  <a:lnTo>
                    <a:pt x="1031" y="323"/>
                  </a:lnTo>
                  <a:lnTo>
                    <a:pt x="1039" y="353"/>
                  </a:lnTo>
                  <a:lnTo>
                    <a:pt x="1044" y="387"/>
                  </a:lnTo>
                  <a:lnTo>
                    <a:pt x="1047" y="424"/>
                  </a:lnTo>
                  <a:lnTo>
                    <a:pt x="1048" y="466"/>
                  </a:lnTo>
                  <a:lnTo>
                    <a:pt x="1046" y="513"/>
                  </a:lnTo>
                  <a:lnTo>
                    <a:pt x="1041" y="564"/>
                  </a:lnTo>
                  <a:lnTo>
                    <a:pt x="1034" y="620"/>
                  </a:lnTo>
                  <a:lnTo>
                    <a:pt x="1026" y="655"/>
                  </a:lnTo>
                  <a:lnTo>
                    <a:pt x="1015" y="689"/>
                  </a:lnTo>
                  <a:lnTo>
                    <a:pt x="1025" y="688"/>
                  </a:lnTo>
                  <a:lnTo>
                    <a:pt x="1035" y="689"/>
                  </a:lnTo>
                  <a:lnTo>
                    <a:pt x="1043" y="692"/>
                  </a:lnTo>
                  <a:lnTo>
                    <a:pt x="1053" y="697"/>
                  </a:lnTo>
                  <a:lnTo>
                    <a:pt x="1061" y="703"/>
                  </a:lnTo>
                  <a:lnTo>
                    <a:pt x="1067" y="713"/>
                  </a:lnTo>
                  <a:lnTo>
                    <a:pt x="1073" y="725"/>
                  </a:lnTo>
                  <a:lnTo>
                    <a:pt x="1077" y="740"/>
                  </a:lnTo>
                  <a:lnTo>
                    <a:pt x="1078" y="759"/>
                  </a:lnTo>
                  <a:lnTo>
                    <a:pt x="1078" y="781"/>
                  </a:lnTo>
                  <a:lnTo>
                    <a:pt x="1075" y="809"/>
                  </a:lnTo>
                  <a:lnTo>
                    <a:pt x="1069" y="839"/>
                  </a:lnTo>
                  <a:lnTo>
                    <a:pt x="1060" y="876"/>
                  </a:lnTo>
                  <a:lnTo>
                    <a:pt x="1047" y="916"/>
                  </a:lnTo>
                  <a:lnTo>
                    <a:pt x="1035" y="950"/>
                  </a:lnTo>
                  <a:lnTo>
                    <a:pt x="1023" y="978"/>
                  </a:lnTo>
                  <a:lnTo>
                    <a:pt x="1011" y="999"/>
                  </a:lnTo>
                  <a:lnTo>
                    <a:pt x="1000" y="1013"/>
                  </a:lnTo>
                  <a:lnTo>
                    <a:pt x="989" y="1024"/>
                  </a:lnTo>
                  <a:lnTo>
                    <a:pt x="979" y="1029"/>
                  </a:lnTo>
                  <a:lnTo>
                    <a:pt x="970" y="1031"/>
                  </a:lnTo>
                  <a:lnTo>
                    <a:pt x="962" y="1069"/>
                  </a:lnTo>
                  <a:lnTo>
                    <a:pt x="950" y="1106"/>
                  </a:lnTo>
                  <a:lnTo>
                    <a:pt x="936" y="1145"/>
                  </a:lnTo>
                  <a:lnTo>
                    <a:pt x="918" y="1183"/>
                  </a:lnTo>
                  <a:lnTo>
                    <a:pt x="896" y="1221"/>
                  </a:lnTo>
                  <a:lnTo>
                    <a:pt x="871" y="1258"/>
                  </a:lnTo>
                  <a:lnTo>
                    <a:pt x="842" y="1293"/>
                  </a:lnTo>
                  <a:lnTo>
                    <a:pt x="810" y="1326"/>
                  </a:lnTo>
                  <a:lnTo>
                    <a:pt x="775" y="1355"/>
                  </a:lnTo>
                  <a:lnTo>
                    <a:pt x="737" y="1382"/>
                  </a:lnTo>
                  <a:lnTo>
                    <a:pt x="697" y="1405"/>
                  </a:lnTo>
                  <a:lnTo>
                    <a:pt x="654" y="1423"/>
                  </a:lnTo>
                  <a:lnTo>
                    <a:pt x="608" y="1437"/>
                  </a:lnTo>
                  <a:lnTo>
                    <a:pt x="562" y="1443"/>
                  </a:lnTo>
                  <a:lnTo>
                    <a:pt x="515" y="1443"/>
                  </a:lnTo>
                  <a:lnTo>
                    <a:pt x="468" y="1437"/>
                  </a:lnTo>
                  <a:lnTo>
                    <a:pt x="422" y="1425"/>
                  </a:lnTo>
                  <a:lnTo>
                    <a:pt x="378" y="1406"/>
                  </a:lnTo>
                  <a:lnTo>
                    <a:pt x="338" y="1383"/>
                  </a:lnTo>
                  <a:lnTo>
                    <a:pt x="300" y="1357"/>
                  </a:lnTo>
                  <a:lnTo>
                    <a:pt x="265" y="1327"/>
                  </a:lnTo>
                  <a:lnTo>
                    <a:pt x="233" y="1294"/>
                  </a:lnTo>
                  <a:lnTo>
                    <a:pt x="205" y="1259"/>
                  </a:lnTo>
                  <a:lnTo>
                    <a:pt x="180" y="1221"/>
                  </a:lnTo>
                  <a:lnTo>
                    <a:pt x="158" y="1184"/>
                  </a:lnTo>
                  <a:lnTo>
                    <a:pt x="141" y="1146"/>
                  </a:lnTo>
                  <a:lnTo>
                    <a:pt x="126" y="1107"/>
                  </a:lnTo>
                  <a:lnTo>
                    <a:pt x="115" y="1070"/>
                  </a:lnTo>
                  <a:lnTo>
                    <a:pt x="108" y="1033"/>
                  </a:lnTo>
                  <a:lnTo>
                    <a:pt x="98" y="1030"/>
                  </a:lnTo>
                  <a:lnTo>
                    <a:pt x="88" y="1024"/>
                  </a:lnTo>
                  <a:lnTo>
                    <a:pt x="77" y="1014"/>
                  </a:lnTo>
                  <a:lnTo>
                    <a:pt x="67" y="999"/>
                  </a:lnTo>
                  <a:lnTo>
                    <a:pt x="54" y="978"/>
                  </a:lnTo>
                  <a:lnTo>
                    <a:pt x="42" y="951"/>
                  </a:lnTo>
                  <a:lnTo>
                    <a:pt x="30" y="917"/>
                  </a:lnTo>
                  <a:lnTo>
                    <a:pt x="18" y="876"/>
                  </a:lnTo>
                  <a:lnTo>
                    <a:pt x="9" y="840"/>
                  </a:lnTo>
                  <a:lnTo>
                    <a:pt x="3" y="809"/>
                  </a:lnTo>
                  <a:lnTo>
                    <a:pt x="0" y="782"/>
                  </a:lnTo>
                  <a:lnTo>
                    <a:pt x="0" y="759"/>
                  </a:lnTo>
                  <a:lnTo>
                    <a:pt x="1" y="740"/>
                  </a:lnTo>
                  <a:lnTo>
                    <a:pt x="5" y="725"/>
                  </a:lnTo>
                  <a:lnTo>
                    <a:pt x="11" y="713"/>
                  </a:lnTo>
                  <a:lnTo>
                    <a:pt x="17" y="704"/>
                  </a:lnTo>
                  <a:lnTo>
                    <a:pt x="25" y="698"/>
                  </a:lnTo>
                  <a:lnTo>
                    <a:pt x="34" y="692"/>
                  </a:lnTo>
                  <a:lnTo>
                    <a:pt x="44" y="690"/>
                  </a:lnTo>
                  <a:lnTo>
                    <a:pt x="53" y="689"/>
                  </a:lnTo>
                  <a:lnTo>
                    <a:pt x="63" y="689"/>
                  </a:lnTo>
                  <a:lnTo>
                    <a:pt x="52" y="655"/>
                  </a:lnTo>
                  <a:lnTo>
                    <a:pt x="45" y="621"/>
                  </a:lnTo>
                  <a:lnTo>
                    <a:pt x="37" y="575"/>
                  </a:lnTo>
                  <a:lnTo>
                    <a:pt x="33" y="531"/>
                  </a:lnTo>
                  <a:lnTo>
                    <a:pt x="33" y="487"/>
                  </a:lnTo>
                  <a:lnTo>
                    <a:pt x="36" y="444"/>
                  </a:lnTo>
                  <a:lnTo>
                    <a:pt x="44" y="402"/>
                  </a:lnTo>
                  <a:lnTo>
                    <a:pt x="58" y="357"/>
                  </a:lnTo>
                  <a:lnTo>
                    <a:pt x="74" y="316"/>
                  </a:lnTo>
                  <a:lnTo>
                    <a:pt x="95" y="277"/>
                  </a:lnTo>
                  <a:lnTo>
                    <a:pt x="119" y="241"/>
                  </a:lnTo>
                  <a:lnTo>
                    <a:pt x="144" y="209"/>
                  </a:lnTo>
                  <a:lnTo>
                    <a:pt x="172" y="178"/>
                  </a:lnTo>
                  <a:lnTo>
                    <a:pt x="209" y="143"/>
                  </a:lnTo>
                  <a:lnTo>
                    <a:pt x="248" y="110"/>
                  </a:lnTo>
                  <a:lnTo>
                    <a:pt x="289" y="82"/>
                  </a:lnTo>
                  <a:lnTo>
                    <a:pt x="325" y="59"/>
                  </a:lnTo>
                  <a:lnTo>
                    <a:pt x="363" y="39"/>
                  </a:lnTo>
                  <a:lnTo>
                    <a:pt x="403" y="22"/>
                  </a:lnTo>
                  <a:lnTo>
                    <a:pt x="436" y="12"/>
                  </a:lnTo>
                  <a:lnTo>
                    <a:pt x="470" y="6"/>
                  </a:lnTo>
                  <a:lnTo>
                    <a:pt x="506" y="3"/>
                  </a:lnTo>
                  <a:lnTo>
                    <a:pt x="5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6"/>
            <p:cNvSpPr>
              <a:spLocks/>
            </p:cNvSpPr>
            <p:nvPr/>
          </p:nvSpPr>
          <p:spPr bwMode="auto">
            <a:xfrm>
              <a:off x="9175750" y="2022476"/>
              <a:ext cx="153988" cy="206375"/>
            </a:xfrm>
            <a:custGeom>
              <a:avLst/>
              <a:gdLst>
                <a:gd name="T0" fmla="*/ 574 w 972"/>
                <a:gd name="T1" fmla="*/ 6 h 1299"/>
                <a:gd name="T2" fmla="*/ 666 w 972"/>
                <a:gd name="T3" fmla="*/ 37 h 1299"/>
                <a:gd name="T4" fmla="*/ 744 w 972"/>
                <a:gd name="T5" fmla="*/ 86 h 1299"/>
                <a:gd name="T6" fmla="*/ 791 w 972"/>
                <a:gd name="T7" fmla="*/ 136 h 1299"/>
                <a:gd name="T8" fmla="*/ 805 w 972"/>
                <a:gd name="T9" fmla="*/ 157 h 1299"/>
                <a:gd name="T10" fmla="*/ 816 w 972"/>
                <a:gd name="T11" fmla="*/ 159 h 1299"/>
                <a:gd name="T12" fmla="*/ 841 w 972"/>
                <a:gd name="T13" fmla="*/ 169 h 1299"/>
                <a:gd name="T14" fmla="*/ 875 w 972"/>
                <a:gd name="T15" fmla="*/ 193 h 1299"/>
                <a:gd name="T16" fmla="*/ 909 w 972"/>
                <a:gd name="T17" fmla="*/ 238 h 1299"/>
                <a:gd name="T18" fmla="*/ 934 w 972"/>
                <a:gd name="T19" fmla="*/ 309 h 1299"/>
                <a:gd name="T20" fmla="*/ 944 w 972"/>
                <a:gd name="T21" fmla="*/ 414 h 1299"/>
                <a:gd name="T22" fmla="*/ 931 w 972"/>
                <a:gd name="T23" fmla="*/ 558 h 1299"/>
                <a:gd name="T24" fmla="*/ 923 w 972"/>
                <a:gd name="T25" fmla="*/ 619 h 1299"/>
                <a:gd name="T26" fmla="*/ 949 w 972"/>
                <a:gd name="T27" fmla="*/ 626 h 1299"/>
                <a:gd name="T28" fmla="*/ 968 w 972"/>
                <a:gd name="T29" fmla="*/ 651 h 1299"/>
                <a:gd name="T30" fmla="*/ 972 w 972"/>
                <a:gd name="T31" fmla="*/ 702 h 1299"/>
                <a:gd name="T32" fmla="*/ 956 w 972"/>
                <a:gd name="T33" fmla="*/ 787 h 1299"/>
                <a:gd name="T34" fmla="*/ 922 w 972"/>
                <a:gd name="T35" fmla="*/ 879 h 1299"/>
                <a:gd name="T36" fmla="*/ 893 w 972"/>
                <a:gd name="T37" fmla="*/ 921 h 1299"/>
                <a:gd name="T38" fmla="*/ 867 w 972"/>
                <a:gd name="T39" fmla="*/ 964 h 1299"/>
                <a:gd name="T40" fmla="*/ 821 w 972"/>
                <a:gd name="T41" fmla="*/ 1076 h 1299"/>
                <a:gd name="T42" fmla="*/ 743 w 972"/>
                <a:gd name="T43" fmla="*/ 1181 h 1299"/>
                <a:gd name="T44" fmla="*/ 633 w 972"/>
                <a:gd name="T45" fmla="*/ 1261 h 1299"/>
                <a:gd name="T46" fmla="*/ 507 w 972"/>
                <a:gd name="T47" fmla="*/ 1298 h 1299"/>
                <a:gd name="T48" fmla="*/ 383 w 972"/>
                <a:gd name="T49" fmla="*/ 1281 h 1299"/>
                <a:gd name="T50" fmla="*/ 263 w 972"/>
                <a:gd name="T51" fmla="*/ 1213 h 1299"/>
                <a:gd name="T52" fmla="*/ 174 w 972"/>
                <a:gd name="T53" fmla="*/ 1114 h 1299"/>
                <a:gd name="T54" fmla="*/ 118 w 972"/>
                <a:gd name="T55" fmla="*/ 1001 h 1299"/>
                <a:gd name="T56" fmla="*/ 91 w 972"/>
                <a:gd name="T57" fmla="*/ 925 h 1299"/>
                <a:gd name="T58" fmla="*/ 61 w 972"/>
                <a:gd name="T59" fmla="*/ 898 h 1299"/>
                <a:gd name="T60" fmla="*/ 28 w 972"/>
                <a:gd name="T61" fmla="*/ 824 h 1299"/>
                <a:gd name="T62" fmla="*/ 3 w 972"/>
                <a:gd name="T63" fmla="*/ 728 h 1299"/>
                <a:gd name="T64" fmla="*/ 1 w 972"/>
                <a:gd name="T65" fmla="*/ 666 h 1299"/>
                <a:gd name="T66" fmla="*/ 16 w 972"/>
                <a:gd name="T67" fmla="*/ 632 h 1299"/>
                <a:gd name="T68" fmla="*/ 39 w 972"/>
                <a:gd name="T69" fmla="*/ 620 h 1299"/>
                <a:gd name="T70" fmla="*/ 48 w 972"/>
                <a:gd name="T71" fmla="*/ 588 h 1299"/>
                <a:gd name="T72" fmla="*/ 29 w 972"/>
                <a:gd name="T73" fmla="*/ 456 h 1299"/>
                <a:gd name="T74" fmla="*/ 52 w 972"/>
                <a:gd name="T75" fmla="*/ 320 h 1299"/>
                <a:gd name="T76" fmla="*/ 107 w 972"/>
                <a:gd name="T77" fmla="*/ 216 h 1299"/>
                <a:gd name="T78" fmla="*/ 188 w 972"/>
                <a:gd name="T79" fmla="*/ 127 h 1299"/>
                <a:gd name="T80" fmla="*/ 292 w 972"/>
                <a:gd name="T81" fmla="*/ 51 h 1299"/>
                <a:gd name="T82" fmla="*/ 393 w 972"/>
                <a:gd name="T83" fmla="*/ 11 h 1299"/>
                <a:gd name="T84" fmla="*/ 499 w 972"/>
                <a:gd name="T85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2" h="1299">
                  <a:moveTo>
                    <a:pt x="499" y="0"/>
                  </a:moveTo>
                  <a:lnTo>
                    <a:pt x="538" y="2"/>
                  </a:lnTo>
                  <a:lnTo>
                    <a:pt x="574" y="6"/>
                  </a:lnTo>
                  <a:lnTo>
                    <a:pt x="608" y="15"/>
                  </a:lnTo>
                  <a:lnTo>
                    <a:pt x="639" y="25"/>
                  </a:lnTo>
                  <a:lnTo>
                    <a:pt x="666" y="37"/>
                  </a:lnTo>
                  <a:lnTo>
                    <a:pt x="691" y="51"/>
                  </a:lnTo>
                  <a:lnTo>
                    <a:pt x="720" y="69"/>
                  </a:lnTo>
                  <a:lnTo>
                    <a:pt x="744" y="86"/>
                  </a:lnTo>
                  <a:lnTo>
                    <a:pt x="763" y="104"/>
                  </a:lnTo>
                  <a:lnTo>
                    <a:pt x="780" y="122"/>
                  </a:lnTo>
                  <a:lnTo>
                    <a:pt x="791" y="136"/>
                  </a:lnTo>
                  <a:lnTo>
                    <a:pt x="800" y="147"/>
                  </a:lnTo>
                  <a:lnTo>
                    <a:pt x="804" y="155"/>
                  </a:lnTo>
                  <a:lnTo>
                    <a:pt x="805" y="157"/>
                  </a:lnTo>
                  <a:lnTo>
                    <a:pt x="806" y="158"/>
                  </a:lnTo>
                  <a:lnTo>
                    <a:pt x="810" y="158"/>
                  </a:lnTo>
                  <a:lnTo>
                    <a:pt x="816" y="159"/>
                  </a:lnTo>
                  <a:lnTo>
                    <a:pt x="823" y="161"/>
                  </a:lnTo>
                  <a:lnTo>
                    <a:pt x="831" y="164"/>
                  </a:lnTo>
                  <a:lnTo>
                    <a:pt x="841" y="169"/>
                  </a:lnTo>
                  <a:lnTo>
                    <a:pt x="852" y="175"/>
                  </a:lnTo>
                  <a:lnTo>
                    <a:pt x="864" y="183"/>
                  </a:lnTo>
                  <a:lnTo>
                    <a:pt x="875" y="193"/>
                  </a:lnTo>
                  <a:lnTo>
                    <a:pt x="887" y="205"/>
                  </a:lnTo>
                  <a:lnTo>
                    <a:pt x="898" y="220"/>
                  </a:lnTo>
                  <a:lnTo>
                    <a:pt x="909" y="238"/>
                  </a:lnTo>
                  <a:lnTo>
                    <a:pt x="919" y="258"/>
                  </a:lnTo>
                  <a:lnTo>
                    <a:pt x="928" y="282"/>
                  </a:lnTo>
                  <a:lnTo>
                    <a:pt x="934" y="309"/>
                  </a:lnTo>
                  <a:lnTo>
                    <a:pt x="940" y="340"/>
                  </a:lnTo>
                  <a:lnTo>
                    <a:pt x="943" y="374"/>
                  </a:lnTo>
                  <a:lnTo>
                    <a:pt x="944" y="414"/>
                  </a:lnTo>
                  <a:lnTo>
                    <a:pt x="943" y="456"/>
                  </a:lnTo>
                  <a:lnTo>
                    <a:pt x="938" y="505"/>
                  </a:lnTo>
                  <a:lnTo>
                    <a:pt x="931" y="558"/>
                  </a:lnTo>
                  <a:lnTo>
                    <a:pt x="924" y="588"/>
                  </a:lnTo>
                  <a:lnTo>
                    <a:pt x="914" y="619"/>
                  </a:lnTo>
                  <a:lnTo>
                    <a:pt x="923" y="619"/>
                  </a:lnTo>
                  <a:lnTo>
                    <a:pt x="933" y="619"/>
                  </a:lnTo>
                  <a:lnTo>
                    <a:pt x="941" y="621"/>
                  </a:lnTo>
                  <a:lnTo>
                    <a:pt x="949" y="626"/>
                  </a:lnTo>
                  <a:lnTo>
                    <a:pt x="956" y="632"/>
                  </a:lnTo>
                  <a:lnTo>
                    <a:pt x="963" y="640"/>
                  </a:lnTo>
                  <a:lnTo>
                    <a:pt x="968" y="651"/>
                  </a:lnTo>
                  <a:lnTo>
                    <a:pt x="971" y="665"/>
                  </a:lnTo>
                  <a:lnTo>
                    <a:pt x="972" y="682"/>
                  </a:lnTo>
                  <a:lnTo>
                    <a:pt x="972" y="702"/>
                  </a:lnTo>
                  <a:lnTo>
                    <a:pt x="969" y="727"/>
                  </a:lnTo>
                  <a:lnTo>
                    <a:pt x="964" y="754"/>
                  </a:lnTo>
                  <a:lnTo>
                    <a:pt x="956" y="787"/>
                  </a:lnTo>
                  <a:lnTo>
                    <a:pt x="944" y="824"/>
                  </a:lnTo>
                  <a:lnTo>
                    <a:pt x="933" y="854"/>
                  </a:lnTo>
                  <a:lnTo>
                    <a:pt x="922" y="879"/>
                  </a:lnTo>
                  <a:lnTo>
                    <a:pt x="912" y="898"/>
                  </a:lnTo>
                  <a:lnTo>
                    <a:pt x="902" y="911"/>
                  </a:lnTo>
                  <a:lnTo>
                    <a:pt x="893" y="921"/>
                  </a:lnTo>
                  <a:lnTo>
                    <a:pt x="884" y="926"/>
                  </a:lnTo>
                  <a:lnTo>
                    <a:pt x="875" y="928"/>
                  </a:lnTo>
                  <a:lnTo>
                    <a:pt x="867" y="964"/>
                  </a:lnTo>
                  <a:lnTo>
                    <a:pt x="856" y="1001"/>
                  </a:lnTo>
                  <a:lnTo>
                    <a:pt x="840" y="1038"/>
                  </a:lnTo>
                  <a:lnTo>
                    <a:pt x="821" y="1076"/>
                  </a:lnTo>
                  <a:lnTo>
                    <a:pt x="798" y="1113"/>
                  </a:lnTo>
                  <a:lnTo>
                    <a:pt x="772" y="1148"/>
                  </a:lnTo>
                  <a:lnTo>
                    <a:pt x="743" y="1181"/>
                  </a:lnTo>
                  <a:lnTo>
                    <a:pt x="709" y="1212"/>
                  </a:lnTo>
                  <a:lnTo>
                    <a:pt x="673" y="1238"/>
                  </a:lnTo>
                  <a:lnTo>
                    <a:pt x="633" y="1261"/>
                  </a:lnTo>
                  <a:lnTo>
                    <a:pt x="591" y="1280"/>
                  </a:lnTo>
                  <a:lnTo>
                    <a:pt x="550" y="1292"/>
                  </a:lnTo>
                  <a:lnTo>
                    <a:pt x="507" y="1298"/>
                  </a:lnTo>
                  <a:lnTo>
                    <a:pt x="466" y="1299"/>
                  </a:lnTo>
                  <a:lnTo>
                    <a:pt x="423" y="1292"/>
                  </a:lnTo>
                  <a:lnTo>
                    <a:pt x="383" y="1281"/>
                  </a:lnTo>
                  <a:lnTo>
                    <a:pt x="339" y="1262"/>
                  </a:lnTo>
                  <a:lnTo>
                    <a:pt x="300" y="1239"/>
                  </a:lnTo>
                  <a:lnTo>
                    <a:pt x="263" y="1213"/>
                  </a:lnTo>
                  <a:lnTo>
                    <a:pt x="230" y="1182"/>
                  </a:lnTo>
                  <a:lnTo>
                    <a:pt x="200" y="1149"/>
                  </a:lnTo>
                  <a:lnTo>
                    <a:pt x="174" y="1114"/>
                  </a:lnTo>
                  <a:lnTo>
                    <a:pt x="152" y="1077"/>
                  </a:lnTo>
                  <a:lnTo>
                    <a:pt x="132" y="1040"/>
                  </a:lnTo>
                  <a:lnTo>
                    <a:pt x="118" y="1001"/>
                  </a:lnTo>
                  <a:lnTo>
                    <a:pt x="106" y="964"/>
                  </a:lnTo>
                  <a:lnTo>
                    <a:pt x="98" y="928"/>
                  </a:lnTo>
                  <a:lnTo>
                    <a:pt x="91" y="925"/>
                  </a:lnTo>
                  <a:lnTo>
                    <a:pt x="81" y="920"/>
                  </a:lnTo>
                  <a:lnTo>
                    <a:pt x="71" y="911"/>
                  </a:lnTo>
                  <a:lnTo>
                    <a:pt x="61" y="898"/>
                  </a:lnTo>
                  <a:lnTo>
                    <a:pt x="51" y="879"/>
                  </a:lnTo>
                  <a:lnTo>
                    <a:pt x="40" y="855"/>
                  </a:lnTo>
                  <a:lnTo>
                    <a:pt x="28" y="824"/>
                  </a:lnTo>
                  <a:lnTo>
                    <a:pt x="16" y="787"/>
                  </a:lnTo>
                  <a:lnTo>
                    <a:pt x="9" y="755"/>
                  </a:lnTo>
                  <a:lnTo>
                    <a:pt x="3" y="728"/>
                  </a:lnTo>
                  <a:lnTo>
                    <a:pt x="0" y="704"/>
                  </a:lnTo>
                  <a:lnTo>
                    <a:pt x="0" y="683"/>
                  </a:lnTo>
                  <a:lnTo>
                    <a:pt x="1" y="666"/>
                  </a:lnTo>
                  <a:lnTo>
                    <a:pt x="4" y="652"/>
                  </a:lnTo>
                  <a:lnTo>
                    <a:pt x="10" y="641"/>
                  </a:lnTo>
                  <a:lnTo>
                    <a:pt x="16" y="632"/>
                  </a:lnTo>
                  <a:lnTo>
                    <a:pt x="23" y="627"/>
                  </a:lnTo>
                  <a:lnTo>
                    <a:pt x="32" y="622"/>
                  </a:lnTo>
                  <a:lnTo>
                    <a:pt x="39" y="620"/>
                  </a:lnTo>
                  <a:lnTo>
                    <a:pt x="49" y="619"/>
                  </a:lnTo>
                  <a:lnTo>
                    <a:pt x="58" y="620"/>
                  </a:lnTo>
                  <a:lnTo>
                    <a:pt x="48" y="588"/>
                  </a:lnTo>
                  <a:lnTo>
                    <a:pt x="41" y="558"/>
                  </a:lnTo>
                  <a:lnTo>
                    <a:pt x="33" y="506"/>
                  </a:lnTo>
                  <a:lnTo>
                    <a:pt x="29" y="456"/>
                  </a:lnTo>
                  <a:lnTo>
                    <a:pt x="32" y="408"/>
                  </a:lnTo>
                  <a:lnTo>
                    <a:pt x="40" y="361"/>
                  </a:lnTo>
                  <a:lnTo>
                    <a:pt x="52" y="320"/>
                  </a:lnTo>
                  <a:lnTo>
                    <a:pt x="68" y="283"/>
                  </a:lnTo>
                  <a:lnTo>
                    <a:pt x="85" y="248"/>
                  </a:lnTo>
                  <a:lnTo>
                    <a:pt x="107" y="216"/>
                  </a:lnTo>
                  <a:lnTo>
                    <a:pt x="130" y="186"/>
                  </a:lnTo>
                  <a:lnTo>
                    <a:pt x="154" y="160"/>
                  </a:lnTo>
                  <a:lnTo>
                    <a:pt x="188" y="127"/>
                  </a:lnTo>
                  <a:lnTo>
                    <a:pt x="223" y="97"/>
                  </a:lnTo>
                  <a:lnTo>
                    <a:pt x="260" y="72"/>
                  </a:lnTo>
                  <a:lnTo>
                    <a:pt x="292" y="51"/>
                  </a:lnTo>
                  <a:lnTo>
                    <a:pt x="327" y="34"/>
                  </a:lnTo>
                  <a:lnTo>
                    <a:pt x="363" y="19"/>
                  </a:lnTo>
                  <a:lnTo>
                    <a:pt x="393" y="11"/>
                  </a:lnTo>
                  <a:lnTo>
                    <a:pt x="424" y="4"/>
                  </a:lnTo>
                  <a:lnTo>
                    <a:pt x="456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552"/>
          <p:cNvGrpSpPr/>
          <p:nvPr/>
        </p:nvGrpSpPr>
        <p:grpSpPr>
          <a:xfrm>
            <a:off x="403138" y="2632223"/>
            <a:ext cx="579701" cy="422144"/>
            <a:chOff x="9118600" y="5830888"/>
            <a:chExt cx="552450" cy="447675"/>
          </a:xfrm>
          <a:solidFill>
            <a:srgbClr val="000000"/>
          </a:solidFill>
        </p:grpSpPr>
        <p:sp>
          <p:nvSpPr>
            <p:cNvPr id="66" name="Freeform 507"/>
            <p:cNvSpPr>
              <a:spLocks/>
            </p:cNvSpPr>
            <p:nvPr/>
          </p:nvSpPr>
          <p:spPr bwMode="auto">
            <a:xfrm>
              <a:off x="9285288" y="6269038"/>
              <a:ext cx="384175" cy="9525"/>
            </a:xfrm>
            <a:custGeom>
              <a:avLst/>
              <a:gdLst>
                <a:gd name="T0" fmla="*/ 0 w 2425"/>
                <a:gd name="T1" fmla="*/ 0 h 60"/>
                <a:gd name="T2" fmla="*/ 2425 w 2425"/>
                <a:gd name="T3" fmla="*/ 0 h 60"/>
                <a:gd name="T4" fmla="*/ 2408 w 2425"/>
                <a:gd name="T5" fmla="*/ 60 h 60"/>
                <a:gd name="T6" fmla="*/ 22 w 2425"/>
                <a:gd name="T7" fmla="*/ 60 h 60"/>
                <a:gd name="T8" fmla="*/ 0 w 242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5" h="60">
                  <a:moveTo>
                    <a:pt x="0" y="0"/>
                  </a:moveTo>
                  <a:lnTo>
                    <a:pt x="2425" y="0"/>
                  </a:lnTo>
                  <a:lnTo>
                    <a:pt x="2408" y="60"/>
                  </a:lnTo>
                  <a:lnTo>
                    <a:pt x="22" y="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08"/>
            <p:cNvSpPr>
              <a:spLocks noEditPoints="1"/>
            </p:cNvSpPr>
            <p:nvPr/>
          </p:nvSpPr>
          <p:spPr bwMode="auto">
            <a:xfrm>
              <a:off x="9118600" y="5830888"/>
              <a:ext cx="376238" cy="377825"/>
            </a:xfrm>
            <a:custGeom>
              <a:avLst/>
              <a:gdLst>
                <a:gd name="T0" fmla="*/ 504 w 2373"/>
                <a:gd name="T1" fmla="*/ 432 h 2378"/>
                <a:gd name="T2" fmla="*/ 204 w 2373"/>
                <a:gd name="T3" fmla="*/ 938 h 2378"/>
                <a:gd name="T4" fmla="*/ 228 w 2373"/>
                <a:gd name="T5" fmla="*/ 1114 h 2378"/>
                <a:gd name="T6" fmla="*/ 314 w 2373"/>
                <a:gd name="T7" fmla="*/ 1276 h 2378"/>
                <a:gd name="T8" fmla="*/ 304 w 2373"/>
                <a:gd name="T9" fmla="*/ 1368 h 2378"/>
                <a:gd name="T10" fmla="*/ 311 w 2373"/>
                <a:gd name="T11" fmla="*/ 1582 h 2378"/>
                <a:gd name="T12" fmla="*/ 443 w 2373"/>
                <a:gd name="T13" fmla="*/ 1694 h 2378"/>
                <a:gd name="T14" fmla="*/ 513 w 2373"/>
                <a:gd name="T15" fmla="*/ 1780 h 2378"/>
                <a:gd name="T16" fmla="*/ 604 w 2373"/>
                <a:gd name="T17" fmla="*/ 1954 h 2378"/>
                <a:gd name="T18" fmla="*/ 690 w 2373"/>
                <a:gd name="T19" fmla="*/ 2156 h 2378"/>
                <a:gd name="T20" fmla="*/ 780 w 2373"/>
                <a:gd name="T21" fmla="*/ 2024 h 2378"/>
                <a:gd name="T22" fmla="*/ 760 w 2373"/>
                <a:gd name="T23" fmla="*/ 1795 h 2378"/>
                <a:gd name="T24" fmla="*/ 852 w 2373"/>
                <a:gd name="T25" fmla="*/ 1675 h 2378"/>
                <a:gd name="T26" fmla="*/ 945 w 2373"/>
                <a:gd name="T27" fmla="*/ 1477 h 2378"/>
                <a:gd name="T28" fmla="*/ 857 w 2373"/>
                <a:gd name="T29" fmla="*/ 1327 h 2378"/>
                <a:gd name="T30" fmla="*/ 660 w 2373"/>
                <a:gd name="T31" fmla="*/ 1257 h 2378"/>
                <a:gd name="T32" fmla="*/ 510 w 2373"/>
                <a:gd name="T33" fmla="*/ 1239 h 2378"/>
                <a:gd name="T34" fmla="*/ 357 w 2373"/>
                <a:gd name="T35" fmla="*/ 1211 h 2378"/>
                <a:gd name="T36" fmla="*/ 362 w 2373"/>
                <a:gd name="T37" fmla="*/ 1123 h 2378"/>
                <a:gd name="T38" fmla="*/ 266 w 2373"/>
                <a:gd name="T39" fmla="*/ 1078 h 2378"/>
                <a:gd name="T40" fmla="*/ 343 w 2373"/>
                <a:gd name="T41" fmla="*/ 986 h 2378"/>
                <a:gd name="T42" fmla="*/ 475 w 2373"/>
                <a:gd name="T43" fmla="*/ 1003 h 2378"/>
                <a:gd name="T44" fmla="*/ 573 w 2373"/>
                <a:gd name="T45" fmla="*/ 1020 h 2378"/>
                <a:gd name="T46" fmla="*/ 646 w 2373"/>
                <a:gd name="T47" fmla="*/ 1072 h 2378"/>
                <a:gd name="T48" fmla="*/ 645 w 2373"/>
                <a:gd name="T49" fmla="*/ 949 h 2378"/>
                <a:gd name="T50" fmla="*/ 662 w 2373"/>
                <a:gd name="T51" fmla="*/ 950 h 2378"/>
                <a:gd name="T52" fmla="*/ 769 w 2373"/>
                <a:gd name="T53" fmla="*/ 796 h 2378"/>
                <a:gd name="T54" fmla="*/ 717 w 2373"/>
                <a:gd name="T55" fmla="*/ 706 h 2378"/>
                <a:gd name="T56" fmla="*/ 812 w 2373"/>
                <a:gd name="T57" fmla="*/ 631 h 2378"/>
                <a:gd name="T58" fmla="*/ 825 w 2373"/>
                <a:gd name="T59" fmla="*/ 706 h 2378"/>
                <a:gd name="T60" fmla="*/ 923 w 2373"/>
                <a:gd name="T61" fmla="*/ 645 h 2378"/>
                <a:gd name="T62" fmla="*/ 892 w 2373"/>
                <a:gd name="T63" fmla="*/ 529 h 2378"/>
                <a:gd name="T64" fmla="*/ 676 w 2373"/>
                <a:gd name="T65" fmla="*/ 461 h 2378"/>
                <a:gd name="T66" fmla="*/ 636 w 2373"/>
                <a:gd name="T67" fmla="*/ 552 h 2378"/>
                <a:gd name="T68" fmla="*/ 554 w 2373"/>
                <a:gd name="T69" fmla="*/ 532 h 2378"/>
                <a:gd name="T70" fmla="*/ 624 w 2373"/>
                <a:gd name="T71" fmla="*/ 392 h 2378"/>
                <a:gd name="T72" fmla="*/ 729 w 2373"/>
                <a:gd name="T73" fmla="*/ 284 h 2378"/>
                <a:gd name="T74" fmla="*/ 1724 w 2373"/>
                <a:gd name="T75" fmla="*/ 416 h 2378"/>
                <a:gd name="T76" fmla="*/ 1710 w 2373"/>
                <a:gd name="T77" fmla="*/ 544 h 2378"/>
                <a:gd name="T78" fmla="*/ 1845 w 2373"/>
                <a:gd name="T79" fmla="*/ 452 h 2378"/>
                <a:gd name="T80" fmla="*/ 1161 w 2373"/>
                <a:gd name="T81" fmla="*/ 165 h 2378"/>
                <a:gd name="T82" fmla="*/ 887 w 2373"/>
                <a:gd name="T83" fmla="*/ 276 h 2378"/>
                <a:gd name="T84" fmla="*/ 1006 w 2373"/>
                <a:gd name="T85" fmla="*/ 451 h 2378"/>
                <a:gd name="T86" fmla="*/ 1083 w 2373"/>
                <a:gd name="T87" fmla="*/ 425 h 2378"/>
                <a:gd name="T88" fmla="*/ 1161 w 2373"/>
                <a:gd name="T89" fmla="*/ 274 h 2378"/>
                <a:gd name="T90" fmla="*/ 1229 w 2373"/>
                <a:gd name="T91" fmla="*/ 173 h 2378"/>
                <a:gd name="T92" fmla="*/ 1831 w 2373"/>
                <a:gd name="T93" fmla="*/ 182 h 2378"/>
                <a:gd name="T94" fmla="*/ 2360 w 2373"/>
                <a:gd name="T95" fmla="*/ 968 h 2378"/>
                <a:gd name="T96" fmla="*/ 2087 w 2373"/>
                <a:gd name="T97" fmla="*/ 631 h 2378"/>
                <a:gd name="T98" fmla="*/ 2097 w 2373"/>
                <a:gd name="T99" fmla="*/ 727 h 2378"/>
                <a:gd name="T100" fmla="*/ 1870 w 2373"/>
                <a:gd name="T101" fmla="*/ 664 h 2378"/>
                <a:gd name="T102" fmla="*/ 1728 w 2373"/>
                <a:gd name="T103" fmla="*/ 702 h 2378"/>
                <a:gd name="T104" fmla="*/ 1560 w 2373"/>
                <a:gd name="T105" fmla="*/ 662 h 2378"/>
                <a:gd name="T106" fmla="*/ 1505 w 2373"/>
                <a:gd name="T107" fmla="*/ 797 h 2378"/>
                <a:gd name="T108" fmla="*/ 1365 w 2373"/>
                <a:gd name="T109" fmla="*/ 970 h 2378"/>
                <a:gd name="T110" fmla="*/ 1555 w 2373"/>
                <a:gd name="T111" fmla="*/ 974 h 2378"/>
                <a:gd name="T112" fmla="*/ 1836 w 2373"/>
                <a:gd name="T113" fmla="*/ 1015 h 2378"/>
                <a:gd name="T114" fmla="*/ 1831 w 2373"/>
                <a:gd name="T115" fmla="*/ 835 h 2378"/>
                <a:gd name="T116" fmla="*/ 1047 w 2373"/>
                <a:gd name="T117" fmla="*/ 2375 h 2378"/>
                <a:gd name="T118" fmla="*/ 227 w 2373"/>
                <a:gd name="T119" fmla="*/ 1902 h 2378"/>
                <a:gd name="T120" fmla="*/ 12 w 2373"/>
                <a:gd name="T121" fmla="*/ 1019 h 2378"/>
                <a:gd name="T122" fmla="*/ 495 w 2373"/>
                <a:gd name="T123" fmla="*/ 2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3" h="2378">
                  <a:moveTo>
                    <a:pt x="729" y="284"/>
                  </a:moveTo>
                  <a:lnTo>
                    <a:pt x="727" y="285"/>
                  </a:lnTo>
                  <a:lnTo>
                    <a:pt x="719" y="288"/>
                  </a:lnTo>
                  <a:lnTo>
                    <a:pt x="708" y="294"/>
                  </a:lnTo>
                  <a:lnTo>
                    <a:pt x="693" y="300"/>
                  </a:lnTo>
                  <a:lnTo>
                    <a:pt x="674" y="311"/>
                  </a:lnTo>
                  <a:lnTo>
                    <a:pt x="652" y="322"/>
                  </a:lnTo>
                  <a:lnTo>
                    <a:pt x="626" y="338"/>
                  </a:lnTo>
                  <a:lnTo>
                    <a:pt x="599" y="356"/>
                  </a:lnTo>
                  <a:lnTo>
                    <a:pt x="568" y="378"/>
                  </a:lnTo>
                  <a:lnTo>
                    <a:pt x="537" y="402"/>
                  </a:lnTo>
                  <a:lnTo>
                    <a:pt x="504" y="432"/>
                  </a:lnTo>
                  <a:lnTo>
                    <a:pt x="469" y="465"/>
                  </a:lnTo>
                  <a:lnTo>
                    <a:pt x="434" y="501"/>
                  </a:lnTo>
                  <a:lnTo>
                    <a:pt x="399" y="542"/>
                  </a:lnTo>
                  <a:lnTo>
                    <a:pt x="363" y="587"/>
                  </a:lnTo>
                  <a:lnTo>
                    <a:pt x="328" y="637"/>
                  </a:lnTo>
                  <a:lnTo>
                    <a:pt x="293" y="692"/>
                  </a:lnTo>
                  <a:lnTo>
                    <a:pt x="259" y="752"/>
                  </a:lnTo>
                  <a:lnTo>
                    <a:pt x="227" y="817"/>
                  </a:lnTo>
                  <a:lnTo>
                    <a:pt x="196" y="888"/>
                  </a:lnTo>
                  <a:lnTo>
                    <a:pt x="197" y="903"/>
                  </a:lnTo>
                  <a:lnTo>
                    <a:pt x="200" y="920"/>
                  </a:lnTo>
                  <a:lnTo>
                    <a:pt x="204" y="938"/>
                  </a:lnTo>
                  <a:lnTo>
                    <a:pt x="206" y="957"/>
                  </a:lnTo>
                  <a:lnTo>
                    <a:pt x="208" y="973"/>
                  </a:lnTo>
                  <a:lnTo>
                    <a:pt x="207" y="989"/>
                  </a:lnTo>
                  <a:lnTo>
                    <a:pt x="202" y="1007"/>
                  </a:lnTo>
                  <a:lnTo>
                    <a:pt x="199" y="1024"/>
                  </a:lnTo>
                  <a:lnTo>
                    <a:pt x="199" y="1040"/>
                  </a:lnTo>
                  <a:lnTo>
                    <a:pt x="201" y="1058"/>
                  </a:lnTo>
                  <a:lnTo>
                    <a:pt x="204" y="1068"/>
                  </a:lnTo>
                  <a:lnTo>
                    <a:pt x="209" y="1079"/>
                  </a:lnTo>
                  <a:lnTo>
                    <a:pt x="214" y="1091"/>
                  </a:lnTo>
                  <a:lnTo>
                    <a:pt x="221" y="1103"/>
                  </a:lnTo>
                  <a:lnTo>
                    <a:pt x="228" y="1114"/>
                  </a:lnTo>
                  <a:lnTo>
                    <a:pt x="234" y="1123"/>
                  </a:lnTo>
                  <a:lnTo>
                    <a:pt x="238" y="1132"/>
                  </a:lnTo>
                  <a:lnTo>
                    <a:pt x="243" y="1137"/>
                  </a:lnTo>
                  <a:lnTo>
                    <a:pt x="244" y="1138"/>
                  </a:lnTo>
                  <a:lnTo>
                    <a:pt x="292" y="1192"/>
                  </a:lnTo>
                  <a:lnTo>
                    <a:pt x="292" y="1195"/>
                  </a:lnTo>
                  <a:lnTo>
                    <a:pt x="293" y="1202"/>
                  </a:lnTo>
                  <a:lnTo>
                    <a:pt x="294" y="1215"/>
                  </a:lnTo>
                  <a:lnTo>
                    <a:pt x="297" y="1230"/>
                  </a:lnTo>
                  <a:lnTo>
                    <a:pt x="302" y="1246"/>
                  </a:lnTo>
                  <a:lnTo>
                    <a:pt x="307" y="1262"/>
                  </a:lnTo>
                  <a:lnTo>
                    <a:pt x="314" y="1276"/>
                  </a:lnTo>
                  <a:lnTo>
                    <a:pt x="324" y="1288"/>
                  </a:lnTo>
                  <a:lnTo>
                    <a:pt x="330" y="1299"/>
                  </a:lnTo>
                  <a:lnTo>
                    <a:pt x="332" y="1308"/>
                  </a:lnTo>
                  <a:lnTo>
                    <a:pt x="330" y="1319"/>
                  </a:lnTo>
                  <a:lnTo>
                    <a:pt x="326" y="1327"/>
                  </a:lnTo>
                  <a:lnTo>
                    <a:pt x="320" y="1335"/>
                  </a:lnTo>
                  <a:lnTo>
                    <a:pt x="314" y="1342"/>
                  </a:lnTo>
                  <a:lnTo>
                    <a:pt x="309" y="1345"/>
                  </a:lnTo>
                  <a:lnTo>
                    <a:pt x="308" y="1347"/>
                  </a:lnTo>
                  <a:lnTo>
                    <a:pt x="307" y="1349"/>
                  </a:lnTo>
                  <a:lnTo>
                    <a:pt x="306" y="1357"/>
                  </a:lnTo>
                  <a:lnTo>
                    <a:pt x="304" y="1368"/>
                  </a:lnTo>
                  <a:lnTo>
                    <a:pt x="301" y="1383"/>
                  </a:lnTo>
                  <a:lnTo>
                    <a:pt x="297" y="1400"/>
                  </a:lnTo>
                  <a:lnTo>
                    <a:pt x="295" y="1417"/>
                  </a:lnTo>
                  <a:lnTo>
                    <a:pt x="293" y="1435"/>
                  </a:lnTo>
                  <a:lnTo>
                    <a:pt x="291" y="1452"/>
                  </a:lnTo>
                  <a:lnTo>
                    <a:pt x="291" y="1467"/>
                  </a:lnTo>
                  <a:lnTo>
                    <a:pt x="292" y="1480"/>
                  </a:lnTo>
                  <a:lnTo>
                    <a:pt x="294" y="1496"/>
                  </a:lnTo>
                  <a:lnTo>
                    <a:pt x="297" y="1516"/>
                  </a:lnTo>
                  <a:lnTo>
                    <a:pt x="302" y="1538"/>
                  </a:lnTo>
                  <a:lnTo>
                    <a:pt x="306" y="1560"/>
                  </a:lnTo>
                  <a:lnTo>
                    <a:pt x="311" y="1582"/>
                  </a:lnTo>
                  <a:lnTo>
                    <a:pt x="317" y="1603"/>
                  </a:lnTo>
                  <a:lnTo>
                    <a:pt x="323" y="1618"/>
                  </a:lnTo>
                  <a:lnTo>
                    <a:pt x="329" y="1630"/>
                  </a:lnTo>
                  <a:lnTo>
                    <a:pt x="335" y="1636"/>
                  </a:lnTo>
                  <a:lnTo>
                    <a:pt x="346" y="1644"/>
                  </a:lnTo>
                  <a:lnTo>
                    <a:pt x="359" y="1651"/>
                  </a:lnTo>
                  <a:lnTo>
                    <a:pt x="373" y="1660"/>
                  </a:lnTo>
                  <a:lnTo>
                    <a:pt x="388" y="1668"/>
                  </a:lnTo>
                  <a:lnTo>
                    <a:pt x="404" y="1675"/>
                  </a:lnTo>
                  <a:lnTo>
                    <a:pt x="419" y="1683"/>
                  </a:lnTo>
                  <a:lnTo>
                    <a:pt x="432" y="1689"/>
                  </a:lnTo>
                  <a:lnTo>
                    <a:pt x="443" y="1694"/>
                  </a:lnTo>
                  <a:lnTo>
                    <a:pt x="449" y="1698"/>
                  </a:lnTo>
                  <a:lnTo>
                    <a:pt x="451" y="1699"/>
                  </a:lnTo>
                  <a:lnTo>
                    <a:pt x="453" y="1700"/>
                  </a:lnTo>
                  <a:lnTo>
                    <a:pt x="459" y="1704"/>
                  </a:lnTo>
                  <a:lnTo>
                    <a:pt x="467" y="1709"/>
                  </a:lnTo>
                  <a:lnTo>
                    <a:pt x="477" y="1717"/>
                  </a:lnTo>
                  <a:lnTo>
                    <a:pt x="486" y="1725"/>
                  </a:lnTo>
                  <a:lnTo>
                    <a:pt x="496" y="1734"/>
                  </a:lnTo>
                  <a:lnTo>
                    <a:pt x="503" y="1744"/>
                  </a:lnTo>
                  <a:lnTo>
                    <a:pt x="508" y="1753"/>
                  </a:lnTo>
                  <a:lnTo>
                    <a:pt x="510" y="1763"/>
                  </a:lnTo>
                  <a:lnTo>
                    <a:pt x="513" y="1780"/>
                  </a:lnTo>
                  <a:lnTo>
                    <a:pt x="519" y="1799"/>
                  </a:lnTo>
                  <a:lnTo>
                    <a:pt x="527" y="1818"/>
                  </a:lnTo>
                  <a:lnTo>
                    <a:pt x="538" y="1837"/>
                  </a:lnTo>
                  <a:lnTo>
                    <a:pt x="547" y="1854"/>
                  </a:lnTo>
                  <a:lnTo>
                    <a:pt x="555" y="1863"/>
                  </a:lnTo>
                  <a:lnTo>
                    <a:pt x="564" y="1874"/>
                  </a:lnTo>
                  <a:lnTo>
                    <a:pt x="574" y="1884"/>
                  </a:lnTo>
                  <a:lnTo>
                    <a:pt x="584" y="1896"/>
                  </a:lnTo>
                  <a:lnTo>
                    <a:pt x="594" y="1908"/>
                  </a:lnTo>
                  <a:lnTo>
                    <a:pt x="600" y="1921"/>
                  </a:lnTo>
                  <a:lnTo>
                    <a:pt x="604" y="1937"/>
                  </a:lnTo>
                  <a:lnTo>
                    <a:pt x="604" y="1954"/>
                  </a:lnTo>
                  <a:lnTo>
                    <a:pt x="604" y="1973"/>
                  </a:lnTo>
                  <a:lnTo>
                    <a:pt x="606" y="1990"/>
                  </a:lnTo>
                  <a:lnTo>
                    <a:pt x="610" y="2005"/>
                  </a:lnTo>
                  <a:lnTo>
                    <a:pt x="616" y="2019"/>
                  </a:lnTo>
                  <a:lnTo>
                    <a:pt x="622" y="2034"/>
                  </a:lnTo>
                  <a:lnTo>
                    <a:pt x="630" y="2050"/>
                  </a:lnTo>
                  <a:lnTo>
                    <a:pt x="637" y="2067"/>
                  </a:lnTo>
                  <a:lnTo>
                    <a:pt x="644" y="2086"/>
                  </a:lnTo>
                  <a:lnTo>
                    <a:pt x="653" y="2105"/>
                  </a:lnTo>
                  <a:lnTo>
                    <a:pt x="663" y="2124"/>
                  </a:lnTo>
                  <a:lnTo>
                    <a:pt x="676" y="2141"/>
                  </a:lnTo>
                  <a:lnTo>
                    <a:pt x="690" y="2156"/>
                  </a:lnTo>
                  <a:lnTo>
                    <a:pt x="707" y="2166"/>
                  </a:lnTo>
                  <a:lnTo>
                    <a:pt x="724" y="2173"/>
                  </a:lnTo>
                  <a:lnTo>
                    <a:pt x="726" y="2170"/>
                  </a:lnTo>
                  <a:lnTo>
                    <a:pt x="730" y="2163"/>
                  </a:lnTo>
                  <a:lnTo>
                    <a:pt x="734" y="2151"/>
                  </a:lnTo>
                  <a:lnTo>
                    <a:pt x="740" y="2137"/>
                  </a:lnTo>
                  <a:lnTo>
                    <a:pt x="748" y="2119"/>
                  </a:lnTo>
                  <a:lnTo>
                    <a:pt x="755" y="2100"/>
                  </a:lnTo>
                  <a:lnTo>
                    <a:pt x="762" y="2080"/>
                  </a:lnTo>
                  <a:lnTo>
                    <a:pt x="770" y="2061"/>
                  </a:lnTo>
                  <a:lnTo>
                    <a:pt x="776" y="2041"/>
                  </a:lnTo>
                  <a:lnTo>
                    <a:pt x="780" y="2024"/>
                  </a:lnTo>
                  <a:lnTo>
                    <a:pt x="784" y="2008"/>
                  </a:lnTo>
                  <a:lnTo>
                    <a:pt x="784" y="1996"/>
                  </a:lnTo>
                  <a:lnTo>
                    <a:pt x="781" y="1988"/>
                  </a:lnTo>
                  <a:lnTo>
                    <a:pt x="776" y="1975"/>
                  </a:lnTo>
                  <a:lnTo>
                    <a:pt x="771" y="1960"/>
                  </a:lnTo>
                  <a:lnTo>
                    <a:pt x="767" y="1943"/>
                  </a:lnTo>
                  <a:lnTo>
                    <a:pt x="762" y="1927"/>
                  </a:lnTo>
                  <a:lnTo>
                    <a:pt x="759" y="1911"/>
                  </a:lnTo>
                  <a:lnTo>
                    <a:pt x="757" y="1898"/>
                  </a:lnTo>
                  <a:lnTo>
                    <a:pt x="756" y="1889"/>
                  </a:lnTo>
                  <a:lnTo>
                    <a:pt x="755" y="1885"/>
                  </a:lnTo>
                  <a:lnTo>
                    <a:pt x="760" y="1795"/>
                  </a:lnTo>
                  <a:lnTo>
                    <a:pt x="761" y="1793"/>
                  </a:lnTo>
                  <a:lnTo>
                    <a:pt x="765" y="1787"/>
                  </a:lnTo>
                  <a:lnTo>
                    <a:pt x="769" y="1779"/>
                  </a:lnTo>
                  <a:lnTo>
                    <a:pt x="775" y="1768"/>
                  </a:lnTo>
                  <a:lnTo>
                    <a:pt x="784" y="1757"/>
                  </a:lnTo>
                  <a:lnTo>
                    <a:pt x="793" y="1746"/>
                  </a:lnTo>
                  <a:lnTo>
                    <a:pt x="804" y="1736"/>
                  </a:lnTo>
                  <a:lnTo>
                    <a:pt x="815" y="1726"/>
                  </a:lnTo>
                  <a:lnTo>
                    <a:pt x="826" y="1715"/>
                  </a:lnTo>
                  <a:lnTo>
                    <a:pt x="835" y="1704"/>
                  </a:lnTo>
                  <a:lnTo>
                    <a:pt x="844" y="1691"/>
                  </a:lnTo>
                  <a:lnTo>
                    <a:pt x="852" y="1675"/>
                  </a:lnTo>
                  <a:lnTo>
                    <a:pt x="863" y="1656"/>
                  </a:lnTo>
                  <a:lnTo>
                    <a:pt x="872" y="1636"/>
                  </a:lnTo>
                  <a:lnTo>
                    <a:pt x="883" y="1615"/>
                  </a:lnTo>
                  <a:lnTo>
                    <a:pt x="892" y="1594"/>
                  </a:lnTo>
                  <a:lnTo>
                    <a:pt x="903" y="1573"/>
                  </a:lnTo>
                  <a:lnTo>
                    <a:pt x="911" y="1553"/>
                  </a:lnTo>
                  <a:lnTo>
                    <a:pt x="917" y="1536"/>
                  </a:lnTo>
                  <a:lnTo>
                    <a:pt x="921" y="1522"/>
                  </a:lnTo>
                  <a:lnTo>
                    <a:pt x="924" y="1514"/>
                  </a:lnTo>
                  <a:lnTo>
                    <a:pt x="929" y="1503"/>
                  </a:lnTo>
                  <a:lnTo>
                    <a:pt x="936" y="1491"/>
                  </a:lnTo>
                  <a:lnTo>
                    <a:pt x="945" y="1477"/>
                  </a:lnTo>
                  <a:lnTo>
                    <a:pt x="953" y="1462"/>
                  </a:lnTo>
                  <a:lnTo>
                    <a:pt x="961" y="1446"/>
                  </a:lnTo>
                  <a:lnTo>
                    <a:pt x="967" y="1430"/>
                  </a:lnTo>
                  <a:lnTo>
                    <a:pt x="970" y="1415"/>
                  </a:lnTo>
                  <a:lnTo>
                    <a:pt x="971" y="1400"/>
                  </a:lnTo>
                  <a:lnTo>
                    <a:pt x="967" y="1386"/>
                  </a:lnTo>
                  <a:lnTo>
                    <a:pt x="958" y="1373"/>
                  </a:lnTo>
                  <a:lnTo>
                    <a:pt x="941" y="1359"/>
                  </a:lnTo>
                  <a:lnTo>
                    <a:pt x="922" y="1347"/>
                  </a:lnTo>
                  <a:lnTo>
                    <a:pt x="901" y="1339"/>
                  </a:lnTo>
                  <a:lnTo>
                    <a:pt x="878" y="1332"/>
                  </a:lnTo>
                  <a:lnTo>
                    <a:pt x="857" y="1327"/>
                  </a:lnTo>
                  <a:lnTo>
                    <a:pt x="837" y="1322"/>
                  </a:lnTo>
                  <a:lnTo>
                    <a:pt x="819" y="1319"/>
                  </a:lnTo>
                  <a:lnTo>
                    <a:pt x="804" y="1314"/>
                  </a:lnTo>
                  <a:lnTo>
                    <a:pt x="791" y="1311"/>
                  </a:lnTo>
                  <a:lnTo>
                    <a:pt x="775" y="1307"/>
                  </a:lnTo>
                  <a:lnTo>
                    <a:pt x="757" y="1303"/>
                  </a:lnTo>
                  <a:lnTo>
                    <a:pt x="738" y="1297"/>
                  </a:lnTo>
                  <a:lnTo>
                    <a:pt x="719" y="1292"/>
                  </a:lnTo>
                  <a:lnTo>
                    <a:pt x="700" y="1285"/>
                  </a:lnTo>
                  <a:lnTo>
                    <a:pt x="684" y="1277"/>
                  </a:lnTo>
                  <a:lnTo>
                    <a:pt x="671" y="1268"/>
                  </a:lnTo>
                  <a:lnTo>
                    <a:pt x="660" y="1257"/>
                  </a:lnTo>
                  <a:lnTo>
                    <a:pt x="654" y="1246"/>
                  </a:lnTo>
                  <a:lnTo>
                    <a:pt x="649" y="1234"/>
                  </a:lnTo>
                  <a:lnTo>
                    <a:pt x="639" y="1227"/>
                  </a:lnTo>
                  <a:lnTo>
                    <a:pt x="626" y="1221"/>
                  </a:lnTo>
                  <a:lnTo>
                    <a:pt x="612" y="1218"/>
                  </a:lnTo>
                  <a:lnTo>
                    <a:pt x="596" y="1218"/>
                  </a:lnTo>
                  <a:lnTo>
                    <a:pt x="579" y="1219"/>
                  </a:lnTo>
                  <a:lnTo>
                    <a:pt x="562" y="1221"/>
                  </a:lnTo>
                  <a:lnTo>
                    <a:pt x="546" y="1226"/>
                  </a:lnTo>
                  <a:lnTo>
                    <a:pt x="533" y="1230"/>
                  </a:lnTo>
                  <a:lnTo>
                    <a:pt x="521" y="1234"/>
                  </a:lnTo>
                  <a:lnTo>
                    <a:pt x="510" y="1239"/>
                  </a:lnTo>
                  <a:lnTo>
                    <a:pt x="498" y="1245"/>
                  </a:lnTo>
                  <a:lnTo>
                    <a:pt x="483" y="1250"/>
                  </a:lnTo>
                  <a:lnTo>
                    <a:pt x="466" y="1254"/>
                  </a:lnTo>
                  <a:lnTo>
                    <a:pt x="449" y="1258"/>
                  </a:lnTo>
                  <a:lnTo>
                    <a:pt x="432" y="1262"/>
                  </a:lnTo>
                  <a:lnTo>
                    <a:pt x="417" y="1263"/>
                  </a:lnTo>
                  <a:lnTo>
                    <a:pt x="403" y="1262"/>
                  </a:lnTo>
                  <a:lnTo>
                    <a:pt x="390" y="1259"/>
                  </a:lnTo>
                  <a:lnTo>
                    <a:pt x="382" y="1254"/>
                  </a:lnTo>
                  <a:lnTo>
                    <a:pt x="376" y="1246"/>
                  </a:lnTo>
                  <a:lnTo>
                    <a:pt x="369" y="1228"/>
                  </a:lnTo>
                  <a:lnTo>
                    <a:pt x="357" y="1211"/>
                  </a:lnTo>
                  <a:lnTo>
                    <a:pt x="346" y="1196"/>
                  </a:lnTo>
                  <a:lnTo>
                    <a:pt x="333" y="1181"/>
                  </a:lnTo>
                  <a:lnTo>
                    <a:pt x="324" y="1168"/>
                  </a:lnTo>
                  <a:lnTo>
                    <a:pt x="318" y="1154"/>
                  </a:lnTo>
                  <a:lnTo>
                    <a:pt x="318" y="1148"/>
                  </a:lnTo>
                  <a:lnTo>
                    <a:pt x="321" y="1143"/>
                  </a:lnTo>
                  <a:lnTo>
                    <a:pt x="326" y="1141"/>
                  </a:lnTo>
                  <a:lnTo>
                    <a:pt x="332" y="1140"/>
                  </a:lnTo>
                  <a:lnTo>
                    <a:pt x="341" y="1138"/>
                  </a:lnTo>
                  <a:lnTo>
                    <a:pt x="348" y="1136"/>
                  </a:lnTo>
                  <a:lnTo>
                    <a:pt x="355" y="1132"/>
                  </a:lnTo>
                  <a:lnTo>
                    <a:pt x="362" y="1123"/>
                  </a:lnTo>
                  <a:lnTo>
                    <a:pt x="366" y="1112"/>
                  </a:lnTo>
                  <a:lnTo>
                    <a:pt x="368" y="1097"/>
                  </a:lnTo>
                  <a:lnTo>
                    <a:pt x="366" y="1085"/>
                  </a:lnTo>
                  <a:lnTo>
                    <a:pt x="361" y="1076"/>
                  </a:lnTo>
                  <a:lnTo>
                    <a:pt x="351" y="1069"/>
                  </a:lnTo>
                  <a:lnTo>
                    <a:pt x="341" y="1065"/>
                  </a:lnTo>
                  <a:lnTo>
                    <a:pt x="327" y="1065"/>
                  </a:lnTo>
                  <a:lnTo>
                    <a:pt x="312" y="1068"/>
                  </a:lnTo>
                  <a:lnTo>
                    <a:pt x="297" y="1074"/>
                  </a:lnTo>
                  <a:lnTo>
                    <a:pt x="284" y="1079"/>
                  </a:lnTo>
                  <a:lnTo>
                    <a:pt x="273" y="1080"/>
                  </a:lnTo>
                  <a:lnTo>
                    <a:pt x="266" y="1078"/>
                  </a:lnTo>
                  <a:lnTo>
                    <a:pt x="259" y="1073"/>
                  </a:lnTo>
                  <a:lnTo>
                    <a:pt x="256" y="1066"/>
                  </a:lnTo>
                  <a:lnTo>
                    <a:pt x="256" y="1059"/>
                  </a:lnTo>
                  <a:lnTo>
                    <a:pt x="258" y="1050"/>
                  </a:lnTo>
                  <a:lnTo>
                    <a:pt x="263" y="1043"/>
                  </a:lnTo>
                  <a:lnTo>
                    <a:pt x="270" y="1037"/>
                  </a:lnTo>
                  <a:lnTo>
                    <a:pt x="278" y="1031"/>
                  </a:lnTo>
                  <a:lnTo>
                    <a:pt x="289" y="1024"/>
                  </a:lnTo>
                  <a:lnTo>
                    <a:pt x="301" y="1016"/>
                  </a:lnTo>
                  <a:lnTo>
                    <a:pt x="314" y="1006"/>
                  </a:lnTo>
                  <a:lnTo>
                    <a:pt x="328" y="996"/>
                  </a:lnTo>
                  <a:lnTo>
                    <a:pt x="343" y="986"/>
                  </a:lnTo>
                  <a:lnTo>
                    <a:pt x="357" y="978"/>
                  </a:lnTo>
                  <a:lnTo>
                    <a:pt x="370" y="970"/>
                  </a:lnTo>
                  <a:lnTo>
                    <a:pt x="382" y="965"/>
                  </a:lnTo>
                  <a:lnTo>
                    <a:pt x="392" y="963"/>
                  </a:lnTo>
                  <a:lnTo>
                    <a:pt x="400" y="963"/>
                  </a:lnTo>
                  <a:lnTo>
                    <a:pt x="404" y="968"/>
                  </a:lnTo>
                  <a:lnTo>
                    <a:pt x="411" y="980"/>
                  </a:lnTo>
                  <a:lnTo>
                    <a:pt x="422" y="990"/>
                  </a:lnTo>
                  <a:lnTo>
                    <a:pt x="434" y="998"/>
                  </a:lnTo>
                  <a:lnTo>
                    <a:pt x="449" y="1003"/>
                  </a:lnTo>
                  <a:lnTo>
                    <a:pt x="462" y="1004"/>
                  </a:lnTo>
                  <a:lnTo>
                    <a:pt x="475" y="1003"/>
                  </a:lnTo>
                  <a:lnTo>
                    <a:pt x="481" y="1001"/>
                  </a:lnTo>
                  <a:lnTo>
                    <a:pt x="489" y="998"/>
                  </a:lnTo>
                  <a:lnTo>
                    <a:pt x="499" y="992"/>
                  </a:lnTo>
                  <a:lnTo>
                    <a:pt x="509" y="988"/>
                  </a:lnTo>
                  <a:lnTo>
                    <a:pt x="520" y="984"/>
                  </a:lnTo>
                  <a:lnTo>
                    <a:pt x="530" y="981"/>
                  </a:lnTo>
                  <a:lnTo>
                    <a:pt x="541" y="980"/>
                  </a:lnTo>
                  <a:lnTo>
                    <a:pt x="550" y="981"/>
                  </a:lnTo>
                  <a:lnTo>
                    <a:pt x="559" y="985"/>
                  </a:lnTo>
                  <a:lnTo>
                    <a:pt x="565" y="992"/>
                  </a:lnTo>
                  <a:lnTo>
                    <a:pt x="569" y="1005"/>
                  </a:lnTo>
                  <a:lnTo>
                    <a:pt x="573" y="1020"/>
                  </a:lnTo>
                  <a:lnTo>
                    <a:pt x="579" y="1034"/>
                  </a:lnTo>
                  <a:lnTo>
                    <a:pt x="587" y="1048"/>
                  </a:lnTo>
                  <a:lnTo>
                    <a:pt x="596" y="1061"/>
                  </a:lnTo>
                  <a:lnTo>
                    <a:pt x="605" y="1073"/>
                  </a:lnTo>
                  <a:lnTo>
                    <a:pt x="615" y="1083"/>
                  </a:lnTo>
                  <a:lnTo>
                    <a:pt x="624" y="1092"/>
                  </a:lnTo>
                  <a:lnTo>
                    <a:pt x="632" y="1097"/>
                  </a:lnTo>
                  <a:lnTo>
                    <a:pt x="638" y="1100"/>
                  </a:lnTo>
                  <a:lnTo>
                    <a:pt x="642" y="1100"/>
                  </a:lnTo>
                  <a:lnTo>
                    <a:pt x="643" y="1096"/>
                  </a:lnTo>
                  <a:lnTo>
                    <a:pt x="644" y="1085"/>
                  </a:lnTo>
                  <a:lnTo>
                    <a:pt x="646" y="1072"/>
                  </a:lnTo>
                  <a:lnTo>
                    <a:pt x="650" y="1055"/>
                  </a:lnTo>
                  <a:lnTo>
                    <a:pt x="653" y="1036"/>
                  </a:lnTo>
                  <a:lnTo>
                    <a:pt x="655" y="1017"/>
                  </a:lnTo>
                  <a:lnTo>
                    <a:pt x="655" y="998"/>
                  </a:lnTo>
                  <a:lnTo>
                    <a:pt x="654" y="982"/>
                  </a:lnTo>
                  <a:lnTo>
                    <a:pt x="649" y="968"/>
                  </a:lnTo>
                  <a:lnTo>
                    <a:pt x="646" y="963"/>
                  </a:lnTo>
                  <a:lnTo>
                    <a:pt x="645" y="959"/>
                  </a:lnTo>
                  <a:lnTo>
                    <a:pt x="644" y="954"/>
                  </a:lnTo>
                  <a:lnTo>
                    <a:pt x="644" y="952"/>
                  </a:lnTo>
                  <a:lnTo>
                    <a:pt x="644" y="950"/>
                  </a:lnTo>
                  <a:lnTo>
                    <a:pt x="645" y="949"/>
                  </a:lnTo>
                  <a:lnTo>
                    <a:pt x="646" y="948"/>
                  </a:lnTo>
                  <a:lnTo>
                    <a:pt x="647" y="948"/>
                  </a:lnTo>
                  <a:lnTo>
                    <a:pt x="650" y="948"/>
                  </a:lnTo>
                  <a:lnTo>
                    <a:pt x="652" y="948"/>
                  </a:lnTo>
                  <a:lnTo>
                    <a:pt x="653" y="949"/>
                  </a:lnTo>
                  <a:lnTo>
                    <a:pt x="655" y="949"/>
                  </a:lnTo>
                  <a:lnTo>
                    <a:pt x="657" y="950"/>
                  </a:lnTo>
                  <a:lnTo>
                    <a:pt x="658" y="951"/>
                  </a:lnTo>
                  <a:lnTo>
                    <a:pt x="659" y="951"/>
                  </a:lnTo>
                  <a:lnTo>
                    <a:pt x="660" y="952"/>
                  </a:lnTo>
                  <a:lnTo>
                    <a:pt x="660" y="952"/>
                  </a:lnTo>
                  <a:lnTo>
                    <a:pt x="662" y="950"/>
                  </a:lnTo>
                  <a:lnTo>
                    <a:pt x="668" y="946"/>
                  </a:lnTo>
                  <a:lnTo>
                    <a:pt x="676" y="939"/>
                  </a:lnTo>
                  <a:lnTo>
                    <a:pt x="687" y="929"/>
                  </a:lnTo>
                  <a:lnTo>
                    <a:pt x="699" y="916"/>
                  </a:lnTo>
                  <a:lnTo>
                    <a:pt x="711" y="903"/>
                  </a:lnTo>
                  <a:lnTo>
                    <a:pt x="723" y="887"/>
                  </a:lnTo>
                  <a:lnTo>
                    <a:pt x="735" y="869"/>
                  </a:lnTo>
                  <a:lnTo>
                    <a:pt x="745" y="850"/>
                  </a:lnTo>
                  <a:lnTo>
                    <a:pt x="754" y="831"/>
                  </a:lnTo>
                  <a:lnTo>
                    <a:pt x="760" y="816"/>
                  </a:lnTo>
                  <a:lnTo>
                    <a:pt x="766" y="805"/>
                  </a:lnTo>
                  <a:lnTo>
                    <a:pt x="769" y="796"/>
                  </a:lnTo>
                  <a:lnTo>
                    <a:pt x="772" y="790"/>
                  </a:lnTo>
                  <a:lnTo>
                    <a:pt x="773" y="782"/>
                  </a:lnTo>
                  <a:lnTo>
                    <a:pt x="775" y="776"/>
                  </a:lnTo>
                  <a:lnTo>
                    <a:pt x="777" y="767"/>
                  </a:lnTo>
                  <a:lnTo>
                    <a:pt x="777" y="753"/>
                  </a:lnTo>
                  <a:lnTo>
                    <a:pt x="772" y="740"/>
                  </a:lnTo>
                  <a:lnTo>
                    <a:pt x="763" y="727"/>
                  </a:lnTo>
                  <a:lnTo>
                    <a:pt x="752" y="718"/>
                  </a:lnTo>
                  <a:lnTo>
                    <a:pt x="739" y="712"/>
                  </a:lnTo>
                  <a:lnTo>
                    <a:pt x="726" y="712"/>
                  </a:lnTo>
                  <a:lnTo>
                    <a:pt x="720" y="711"/>
                  </a:lnTo>
                  <a:lnTo>
                    <a:pt x="717" y="706"/>
                  </a:lnTo>
                  <a:lnTo>
                    <a:pt x="717" y="698"/>
                  </a:lnTo>
                  <a:lnTo>
                    <a:pt x="718" y="688"/>
                  </a:lnTo>
                  <a:lnTo>
                    <a:pt x="721" y="677"/>
                  </a:lnTo>
                  <a:lnTo>
                    <a:pt x="727" y="664"/>
                  </a:lnTo>
                  <a:lnTo>
                    <a:pt x="734" y="651"/>
                  </a:lnTo>
                  <a:lnTo>
                    <a:pt x="741" y="641"/>
                  </a:lnTo>
                  <a:lnTo>
                    <a:pt x="752" y="631"/>
                  </a:lnTo>
                  <a:lnTo>
                    <a:pt x="762" y="624"/>
                  </a:lnTo>
                  <a:lnTo>
                    <a:pt x="775" y="620"/>
                  </a:lnTo>
                  <a:lnTo>
                    <a:pt x="788" y="621"/>
                  </a:lnTo>
                  <a:lnTo>
                    <a:pt x="803" y="625"/>
                  </a:lnTo>
                  <a:lnTo>
                    <a:pt x="812" y="631"/>
                  </a:lnTo>
                  <a:lnTo>
                    <a:pt x="817" y="638"/>
                  </a:lnTo>
                  <a:lnTo>
                    <a:pt x="818" y="645"/>
                  </a:lnTo>
                  <a:lnTo>
                    <a:pt x="817" y="653"/>
                  </a:lnTo>
                  <a:lnTo>
                    <a:pt x="815" y="659"/>
                  </a:lnTo>
                  <a:lnTo>
                    <a:pt x="812" y="664"/>
                  </a:lnTo>
                  <a:lnTo>
                    <a:pt x="810" y="667"/>
                  </a:lnTo>
                  <a:lnTo>
                    <a:pt x="809" y="668"/>
                  </a:lnTo>
                  <a:lnTo>
                    <a:pt x="810" y="670"/>
                  </a:lnTo>
                  <a:lnTo>
                    <a:pt x="812" y="677"/>
                  </a:lnTo>
                  <a:lnTo>
                    <a:pt x="815" y="685"/>
                  </a:lnTo>
                  <a:lnTo>
                    <a:pt x="819" y="696"/>
                  </a:lnTo>
                  <a:lnTo>
                    <a:pt x="825" y="706"/>
                  </a:lnTo>
                  <a:lnTo>
                    <a:pt x="831" y="717"/>
                  </a:lnTo>
                  <a:lnTo>
                    <a:pt x="837" y="725"/>
                  </a:lnTo>
                  <a:lnTo>
                    <a:pt x="844" y="731"/>
                  </a:lnTo>
                  <a:lnTo>
                    <a:pt x="850" y="733"/>
                  </a:lnTo>
                  <a:lnTo>
                    <a:pt x="856" y="731"/>
                  </a:lnTo>
                  <a:lnTo>
                    <a:pt x="863" y="722"/>
                  </a:lnTo>
                  <a:lnTo>
                    <a:pt x="869" y="711"/>
                  </a:lnTo>
                  <a:lnTo>
                    <a:pt x="878" y="698"/>
                  </a:lnTo>
                  <a:lnTo>
                    <a:pt x="889" y="685"/>
                  </a:lnTo>
                  <a:lnTo>
                    <a:pt x="901" y="672"/>
                  </a:lnTo>
                  <a:lnTo>
                    <a:pt x="911" y="658"/>
                  </a:lnTo>
                  <a:lnTo>
                    <a:pt x="923" y="645"/>
                  </a:lnTo>
                  <a:lnTo>
                    <a:pt x="931" y="631"/>
                  </a:lnTo>
                  <a:lnTo>
                    <a:pt x="939" y="620"/>
                  </a:lnTo>
                  <a:lnTo>
                    <a:pt x="942" y="608"/>
                  </a:lnTo>
                  <a:lnTo>
                    <a:pt x="942" y="598"/>
                  </a:lnTo>
                  <a:lnTo>
                    <a:pt x="936" y="590"/>
                  </a:lnTo>
                  <a:lnTo>
                    <a:pt x="926" y="583"/>
                  </a:lnTo>
                  <a:lnTo>
                    <a:pt x="916" y="578"/>
                  </a:lnTo>
                  <a:lnTo>
                    <a:pt x="909" y="570"/>
                  </a:lnTo>
                  <a:lnTo>
                    <a:pt x="904" y="562"/>
                  </a:lnTo>
                  <a:lnTo>
                    <a:pt x="898" y="551"/>
                  </a:lnTo>
                  <a:lnTo>
                    <a:pt x="895" y="541"/>
                  </a:lnTo>
                  <a:lnTo>
                    <a:pt x="892" y="529"/>
                  </a:lnTo>
                  <a:lnTo>
                    <a:pt x="888" y="517"/>
                  </a:lnTo>
                  <a:lnTo>
                    <a:pt x="883" y="507"/>
                  </a:lnTo>
                  <a:lnTo>
                    <a:pt x="875" y="495"/>
                  </a:lnTo>
                  <a:lnTo>
                    <a:pt x="866" y="486"/>
                  </a:lnTo>
                  <a:lnTo>
                    <a:pt x="853" y="477"/>
                  </a:lnTo>
                  <a:lnTo>
                    <a:pt x="837" y="470"/>
                  </a:lnTo>
                  <a:lnTo>
                    <a:pt x="817" y="464"/>
                  </a:lnTo>
                  <a:lnTo>
                    <a:pt x="793" y="460"/>
                  </a:lnTo>
                  <a:lnTo>
                    <a:pt x="757" y="458"/>
                  </a:lnTo>
                  <a:lnTo>
                    <a:pt x="726" y="458"/>
                  </a:lnTo>
                  <a:lnTo>
                    <a:pt x="698" y="459"/>
                  </a:lnTo>
                  <a:lnTo>
                    <a:pt x="676" y="461"/>
                  </a:lnTo>
                  <a:lnTo>
                    <a:pt x="657" y="465"/>
                  </a:lnTo>
                  <a:lnTo>
                    <a:pt x="642" y="468"/>
                  </a:lnTo>
                  <a:lnTo>
                    <a:pt x="631" y="471"/>
                  </a:lnTo>
                  <a:lnTo>
                    <a:pt x="623" y="474"/>
                  </a:lnTo>
                  <a:lnTo>
                    <a:pt x="618" y="476"/>
                  </a:lnTo>
                  <a:lnTo>
                    <a:pt x="617" y="476"/>
                  </a:lnTo>
                  <a:lnTo>
                    <a:pt x="627" y="514"/>
                  </a:lnTo>
                  <a:lnTo>
                    <a:pt x="630" y="516"/>
                  </a:lnTo>
                  <a:lnTo>
                    <a:pt x="633" y="522"/>
                  </a:lnTo>
                  <a:lnTo>
                    <a:pt x="637" y="532"/>
                  </a:lnTo>
                  <a:lnTo>
                    <a:pt x="638" y="546"/>
                  </a:lnTo>
                  <a:lnTo>
                    <a:pt x="636" y="552"/>
                  </a:lnTo>
                  <a:lnTo>
                    <a:pt x="629" y="556"/>
                  </a:lnTo>
                  <a:lnTo>
                    <a:pt x="619" y="560"/>
                  </a:lnTo>
                  <a:lnTo>
                    <a:pt x="607" y="562"/>
                  </a:lnTo>
                  <a:lnTo>
                    <a:pt x="595" y="562"/>
                  </a:lnTo>
                  <a:lnTo>
                    <a:pt x="583" y="563"/>
                  </a:lnTo>
                  <a:lnTo>
                    <a:pt x="573" y="563"/>
                  </a:lnTo>
                  <a:lnTo>
                    <a:pt x="566" y="562"/>
                  </a:lnTo>
                  <a:lnTo>
                    <a:pt x="563" y="562"/>
                  </a:lnTo>
                  <a:lnTo>
                    <a:pt x="562" y="560"/>
                  </a:lnTo>
                  <a:lnTo>
                    <a:pt x="560" y="553"/>
                  </a:lnTo>
                  <a:lnTo>
                    <a:pt x="556" y="544"/>
                  </a:lnTo>
                  <a:lnTo>
                    <a:pt x="554" y="532"/>
                  </a:lnTo>
                  <a:lnTo>
                    <a:pt x="552" y="520"/>
                  </a:lnTo>
                  <a:lnTo>
                    <a:pt x="553" y="509"/>
                  </a:lnTo>
                  <a:lnTo>
                    <a:pt x="556" y="498"/>
                  </a:lnTo>
                  <a:lnTo>
                    <a:pt x="560" y="488"/>
                  </a:lnTo>
                  <a:lnTo>
                    <a:pt x="563" y="476"/>
                  </a:lnTo>
                  <a:lnTo>
                    <a:pt x="567" y="467"/>
                  </a:lnTo>
                  <a:lnTo>
                    <a:pt x="572" y="458"/>
                  </a:lnTo>
                  <a:lnTo>
                    <a:pt x="574" y="452"/>
                  </a:lnTo>
                  <a:lnTo>
                    <a:pt x="575" y="450"/>
                  </a:lnTo>
                  <a:lnTo>
                    <a:pt x="617" y="392"/>
                  </a:lnTo>
                  <a:lnTo>
                    <a:pt x="619" y="392"/>
                  </a:lnTo>
                  <a:lnTo>
                    <a:pt x="624" y="392"/>
                  </a:lnTo>
                  <a:lnTo>
                    <a:pt x="634" y="394"/>
                  </a:lnTo>
                  <a:lnTo>
                    <a:pt x="647" y="397"/>
                  </a:lnTo>
                  <a:lnTo>
                    <a:pt x="665" y="402"/>
                  </a:lnTo>
                  <a:lnTo>
                    <a:pt x="678" y="404"/>
                  </a:lnTo>
                  <a:lnTo>
                    <a:pt x="693" y="406"/>
                  </a:lnTo>
                  <a:lnTo>
                    <a:pt x="708" y="406"/>
                  </a:lnTo>
                  <a:lnTo>
                    <a:pt x="722" y="403"/>
                  </a:lnTo>
                  <a:lnTo>
                    <a:pt x="735" y="401"/>
                  </a:lnTo>
                  <a:lnTo>
                    <a:pt x="746" y="399"/>
                  </a:lnTo>
                  <a:lnTo>
                    <a:pt x="753" y="397"/>
                  </a:lnTo>
                  <a:lnTo>
                    <a:pt x="756" y="397"/>
                  </a:lnTo>
                  <a:lnTo>
                    <a:pt x="729" y="284"/>
                  </a:lnTo>
                  <a:close/>
                  <a:moveTo>
                    <a:pt x="1702" y="278"/>
                  </a:moveTo>
                  <a:lnTo>
                    <a:pt x="1695" y="279"/>
                  </a:lnTo>
                  <a:lnTo>
                    <a:pt x="1694" y="294"/>
                  </a:lnTo>
                  <a:lnTo>
                    <a:pt x="1695" y="311"/>
                  </a:lnTo>
                  <a:lnTo>
                    <a:pt x="1698" y="328"/>
                  </a:lnTo>
                  <a:lnTo>
                    <a:pt x="1702" y="346"/>
                  </a:lnTo>
                  <a:lnTo>
                    <a:pt x="1707" y="364"/>
                  </a:lnTo>
                  <a:lnTo>
                    <a:pt x="1712" y="381"/>
                  </a:lnTo>
                  <a:lnTo>
                    <a:pt x="1717" y="395"/>
                  </a:lnTo>
                  <a:lnTo>
                    <a:pt x="1720" y="407"/>
                  </a:lnTo>
                  <a:lnTo>
                    <a:pt x="1723" y="414"/>
                  </a:lnTo>
                  <a:lnTo>
                    <a:pt x="1724" y="416"/>
                  </a:lnTo>
                  <a:lnTo>
                    <a:pt x="1639" y="473"/>
                  </a:lnTo>
                  <a:lnTo>
                    <a:pt x="1638" y="490"/>
                  </a:lnTo>
                  <a:lnTo>
                    <a:pt x="1641" y="505"/>
                  </a:lnTo>
                  <a:lnTo>
                    <a:pt x="1647" y="516"/>
                  </a:lnTo>
                  <a:lnTo>
                    <a:pt x="1656" y="525"/>
                  </a:lnTo>
                  <a:lnTo>
                    <a:pt x="1665" y="532"/>
                  </a:lnTo>
                  <a:lnTo>
                    <a:pt x="1676" y="537"/>
                  </a:lnTo>
                  <a:lnTo>
                    <a:pt x="1686" y="541"/>
                  </a:lnTo>
                  <a:lnTo>
                    <a:pt x="1696" y="543"/>
                  </a:lnTo>
                  <a:lnTo>
                    <a:pt x="1703" y="544"/>
                  </a:lnTo>
                  <a:lnTo>
                    <a:pt x="1708" y="544"/>
                  </a:lnTo>
                  <a:lnTo>
                    <a:pt x="1710" y="544"/>
                  </a:lnTo>
                  <a:lnTo>
                    <a:pt x="1712" y="545"/>
                  </a:lnTo>
                  <a:lnTo>
                    <a:pt x="1717" y="545"/>
                  </a:lnTo>
                  <a:lnTo>
                    <a:pt x="1724" y="545"/>
                  </a:lnTo>
                  <a:lnTo>
                    <a:pt x="1734" y="544"/>
                  </a:lnTo>
                  <a:lnTo>
                    <a:pt x="1745" y="543"/>
                  </a:lnTo>
                  <a:lnTo>
                    <a:pt x="1758" y="539"/>
                  </a:lnTo>
                  <a:lnTo>
                    <a:pt x="1772" y="532"/>
                  </a:lnTo>
                  <a:lnTo>
                    <a:pt x="1786" y="524"/>
                  </a:lnTo>
                  <a:lnTo>
                    <a:pt x="1802" y="512"/>
                  </a:lnTo>
                  <a:lnTo>
                    <a:pt x="1817" y="496"/>
                  </a:lnTo>
                  <a:lnTo>
                    <a:pt x="1832" y="476"/>
                  </a:lnTo>
                  <a:lnTo>
                    <a:pt x="1845" y="452"/>
                  </a:lnTo>
                  <a:lnTo>
                    <a:pt x="1859" y="422"/>
                  </a:lnTo>
                  <a:lnTo>
                    <a:pt x="1870" y="388"/>
                  </a:lnTo>
                  <a:lnTo>
                    <a:pt x="1849" y="366"/>
                  </a:lnTo>
                  <a:lnTo>
                    <a:pt x="1826" y="346"/>
                  </a:lnTo>
                  <a:lnTo>
                    <a:pt x="1804" y="330"/>
                  </a:lnTo>
                  <a:lnTo>
                    <a:pt x="1783" y="315"/>
                  </a:lnTo>
                  <a:lnTo>
                    <a:pt x="1763" y="302"/>
                  </a:lnTo>
                  <a:lnTo>
                    <a:pt x="1744" y="292"/>
                  </a:lnTo>
                  <a:lnTo>
                    <a:pt x="1728" y="284"/>
                  </a:lnTo>
                  <a:lnTo>
                    <a:pt x="1714" y="279"/>
                  </a:lnTo>
                  <a:lnTo>
                    <a:pt x="1702" y="278"/>
                  </a:lnTo>
                  <a:close/>
                  <a:moveTo>
                    <a:pt x="1161" y="165"/>
                  </a:moveTo>
                  <a:lnTo>
                    <a:pt x="1132" y="166"/>
                  </a:lnTo>
                  <a:lnTo>
                    <a:pt x="1100" y="169"/>
                  </a:lnTo>
                  <a:lnTo>
                    <a:pt x="1067" y="176"/>
                  </a:lnTo>
                  <a:lnTo>
                    <a:pt x="1035" y="187"/>
                  </a:lnTo>
                  <a:lnTo>
                    <a:pt x="1002" y="201"/>
                  </a:lnTo>
                  <a:lnTo>
                    <a:pt x="970" y="220"/>
                  </a:lnTo>
                  <a:lnTo>
                    <a:pt x="941" y="244"/>
                  </a:lnTo>
                  <a:lnTo>
                    <a:pt x="937" y="250"/>
                  </a:lnTo>
                  <a:lnTo>
                    <a:pt x="928" y="257"/>
                  </a:lnTo>
                  <a:lnTo>
                    <a:pt x="915" y="263"/>
                  </a:lnTo>
                  <a:lnTo>
                    <a:pt x="902" y="269"/>
                  </a:lnTo>
                  <a:lnTo>
                    <a:pt x="887" y="276"/>
                  </a:lnTo>
                  <a:lnTo>
                    <a:pt x="875" y="281"/>
                  </a:lnTo>
                  <a:lnTo>
                    <a:pt x="866" y="285"/>
                  </a:lnTo>
                  <a:lnTo>
                    <a:pt x="863" y="289"/>
                  </a:lnTo>
                  <a:lnTo>
                    <a:pt x="864" y="306"/>
                  </a:lnTo>
                  <a:lnTo>
                    <a:pt x="870" y="322"/>
                  </a:lnTo>
                  <a:lnTo>
                    <a:pt x="881" y="338"/>
                  </a:lnTo>
                  <a:lnTo>
                    <a:pt x="895" y="353"/>
                  </a:lnTo>
                  <a:lnTo>
                    <a:pt x="913" y="369"/>
                  </a:lnTo>
                  <a:lnTo>
                    <a:pt x="934" y="385"/>
                  </a:lnTo>
                  <a:lnTo>
                    <a:pt x="958" y="404"/>
                  </a:lnTo>
                  <a:lnTo>
                    <a:pt x="981" y="426"/>
                  </a:lnTo>
                  <a:lnTo>
                    <a:pt x="1006" y="451"/>
                  </a:lnTo>
                  <a:lnTo>
                    <a:pt x="1022" y="467"/>
                  </a:lnTo>
                  <a:lnTo>
                    <a:pt x="1036" y="476"/>
                  </a:lnTo>
                  <a:lnTo>
                    <a:pt x="1048" y="482"/>
                  </a:lnTo>
                  <a:lnTo>
                    <a:pt x="1058" y="483"/>
                  </a:lnTo>
                  <a:lnTo>
                    <a:pt x="1066" y="480"/>
                  </a:lnTo>
                  <a:lnTo>
                    <a:pt x="1072" y="476"/>
                  </a:lnTo>
                  <a:lnTo>
                    <a:pt x="1078" y="469"/>
                  </a:lnTo>
                  <a:lnTo>
                    <a:pt x="1081" y="460"/>
                  </a:lnTo>
                  <a:lnTo>
                    <a:pt x="1083" y="451"/>
                  </a:lnTo>
                  <a:lnTo>
                    <a:pt x="1084" y="441"/>
                  </a:lnTo>
                  <a:lnTo>
                    <a:pt x="1084" y="432"/>
                  </a:lnTo>
                  <a:lnTo>
                    <a:pt x="1083" y="425"/>
                  </a:lnTo>
                  <a:lnTo>
                    <a:pt x="1081" y="418"/>
                  </a:lnTo>
                  <a:lnTo>
                    <a:pt x="1080" y="411"/>
                  </a:lnTo>
                  <a:lnTo>
                    <a:pt x="1083" y="402"/>
                  </a:lnTo>
                  <a:lnTo>
                    <a:pt x="1089" y="391"/>
                  </a:lnTo>
                  <a:lnTo>
                    <a:pt x="1099" y="379"/>
                  </a:lnTo>
                  <a:lnTo>
                    <a:pt x="1109" y="365"/>
                  </a:lnTo>
                  <a:lnTo>
                    <a:pt x="1120" y="351"/>
                  </a:lnTo>
                  <a:lnTo>
                    <a:pt x="1132" y="336"/>
                  </a:lnTo>
                  <a:lnTo>
                    <a:pt x="1142" y="320"/>
                  </a:lnTo>
                  <a:lnTo>
                    <a:pt x="1151" y="304"/>
                  </a:lnTo>
                  <a:lnTo>
                    <a:pt x="1157" y="288"/>
                  </a:lnTo>
                  <a:lnTo>
                    <a:pt x="1161" y="274"/>
                  </a:lnTo>
                  <a:lnTo>
                    <a:pt x="1163" y="260"/>
                  </a:lnTo>
                  <a:lnTo>
                    <a:pt x="1168" y="249"/>
                  </a:lnTo>
                  <a:lnTo>
                    <a:pt x="1176" y="241"/>
                  </a:lnTo>
                  <a:lnTo>
                    <a:pt x="1184" y="235"/>
                  </a:lnTo>
                  <a:lnTo>
                    <a:pt x="1195" y="229"/>
                  </a:lnTo>
                  <a:lnTo>
                    <a:pt x="1205" y="224"/>
                  </a:lnTo>
                  <a:lnTo>
                    <a:pt x="1216" y="218"/>
                  </a:lnTo>
                  <a:lnTo>
                    <a:pt x="1227" y="209"/>
                  </a:lnTo>
                  <a:lnTo>
                    <a:pt x="1238" y="199"/>
                  </a:lnTo>
                  <a:lnTo>
                    <a:pt x="1248" y="185"/>
                  </a:lnTo>
                  <a:lnTo>
                    <a:pt x="1241" y="179"/>
                  </a:lnTo>
                  <a:lnTo>
                    <a:pt x="1229" y="173"/>
                  </a:lnTo>
                  <a:lnTo>
                    <a:pt x="1210" y="169"/>
                  </a:lnTo>
                  <a:lnTo>
                    <a:pt x="1187" y="166"/>
                  </a:lnTo>
                  <a:lnTo>
                    <a:pt x="1161" y="165"/>
                  </a:lnTo>
                  <a:close/>
                  <a:moveTo>
                    <a:pt x="1191" y="0"/>
                  </a:moveTo>
                  <a:lnTo>
                    <a:pt x="1280" y="3"/>
                  </a:lnTo>
                  <a:lnTo>
                    <a:pt x="1367" y="12"/>
                  </a:lnTo>
                  <a:lnTo>
                    <a:pt x="1451" y="27"/>
                  </a:lnTo>
                  <a:lnTo>
                    <a:pt x="1532" y="48"/>
                  </a:lnTo>
                  <a:lnTo>
                    <a:pt x="1611" y="74"/>
                  </a:lnTo>
                  <a:lnTo>
                    <a:pt x="1687" y="105"/>
                  </a:lnTo>
                  <a:lnTo>
                    <a:pt x="1761" y="141"/>
                  </a:lnTo>
                  <a:lnTo>
                    <a:pt x="1831" y="182"/>
                  </a:lnTo>
                  <a:lnTo>
                    <a:pt x="1898" y="227"/>
                  </a:lnTo>
                  <a:lnTo>
                    <a:pt x="1961" y="277"/>
                  </a:lnTo>
                  <a:lnTo>
                    <a:pt x="2021" y="332"/>
                  </a:lnTo>
                  <a:lnTo>
                    <a:pt x="2076" y="389"/>
                  </a:lnTo>
                  <a:lnTo>
                    <a:pt x="2128" y="451"/>
                  </a:lnTo>
                  <a:lnTo>
                    <a:pt x="2176" y="515"/>
                  </a:lnTo>
                  <a:lnTo>
                    <a:pt x="2218" y="584"/>
                  </a:lnTo>
                  <a:lnTo>
                    <a:pt x="2257" y="656"/>
                  </a:lnTo>
                  <a:lnTo>
                    <a:pt x="2290" y="730"/>
                  </a:lnTo>
                  <a:lnTo>
                    <a:pt x="2319" y="807"/>
                  </a:lnTo>
                  <a:lnTo>
                    <a:pt x="2342" y="886"/>
                  </a:lnTo>
                  <a:lnTo>
                    <a:pt x="2360" y="968"/>
                  </a:lnTo>
                  <a:lnTo>
                    <a:pt x="2373" y="1052"/>
                  </a:lnTo>
                  <a:lnTo>
                    <a:pt x="2229" y="1052"/>
                  </a:lnTo>
                  <a:lnTo>
                    <a:pt x="2223" y="1011"/>
                  </a:lnTo>
                  <a:lnTo>
                    <a:pt x="2213" y="969"/>
                  </a:lnTo>
                  <a:lnTo>
                    <a:pt x="2201" y="923"/>
                  </a:lnTo>
                  <a:lnTo>
                    <a:pt x="2187" y="876"/>
                  </a:lnTo>
                  <a:lnTo>
                    <a:pt x="2171" y="829"/>
                  </a:lnTo>
                  <a:lnTo>
                    <a:pt x="2155" y="783"/>
                  </a:lnTo>
                  <a:lnTo>
                    <a:pt x="2138" y="739"/>
                  </a:lnTo>
                  <a:lnTo>
                    <a:pt x="2121" y="699"/>
                  </a:lnTo>
                  <a:lnTo>
                    <a:pt x="2104" y="662"/>
                  </a:lnTo>
                  <a:lnTo>
                    <a:pt x="2087" y="631"/>
                  </a:lnTo>
                  <a:lnTo>
                    <a:pt x="2086" y="627"/>
                  </a:lnTo>
                  <a:lnTo>
                    <a:pt x="2085" y="627"/>
                  </a:lnTo>
                  <a:lnTo>
                    <a:pt x="2086" y="632"/>
                  </a:lnTo>
                  <a:lnTo>
                    <a:pt x="2086" y="642"/>
                  </a:lnTo>
                  <a:lnTo>
                    <a:pt x="2088" y="654"/>
                  </a:lnTo>
                  <a:lnTo>
                    <a:pt x="2089" y="667"/>
                  </a:lnTo>
                  <a:lnTo>
                    <a:pt x="2091" y="681"/>
                  </a:lnTo>
                  <a:lnTo>
                    <a:pt x="2093" y="695"/>
                  </a:lnTo>
                  <a:lnTo>
                    <a:pt x="2094" y="707"/>
                  </a:lnTo>
                  <a:lnTo>
                    <a:pt x="2095" y="718"/>
                  </a:lnTo>
                  <a:lnTo>
                    <a:pt x="2096" y="724"/>
                  </a:lnTo>
                  <a:lnTo>
                    <a:pt x="2097" y="727"/>
                  </a:lnTo>
                  <a:lnTo>
                    <a:pt x="1984" y="714"/>
                  </a:lnTo>
                  <a:lnTo>
                    <a:pt x="1983" y="711"/>
                  </a:lnTo>
                  <a:lnTo>
                    <a:pt x="1978" y="704"/>
                  </a:lnTo>
                  <a:lnTo>
                    <a:pt x="1973" y="696"/>
                  </a:lnTo>
                  <a:lnTo>
                    <a:pt x="1965" y="685"/>
                  </a:lnTo>
                  <a:lnTo>
                    <a:pt x="1955" y="674"/>
                  </a:lnTo>
                  <a:lnTo>
                    <a:pt x="1944" y="664"/>
                  </a:lnTo>
                  <a:lnTo>
                    <a:pt x="1931" y="656"/>
                  </a:lnTo>
                  <a:lnTo>
                    <a:pt x="1916" y="651"/>
                  </a:lnTo>
                  <a:lnTo>
                    <a:pt x="1900" y="651"/>
                  </a:lnTo>
                  <a:lnTo>
                    <a:pt x="1884" y="657"/>
                  </a:lnTo>
                  <a:lnTo>
                    <a:pt x="1870" y="664"/>
                  </a:lnTo>
                  <a:lnTo>
                    <a:pt x="1860" y="672"/>
                  </a:lnTo>
                  <a:lnTo>
                    <a:pt x="1854" y="678"/>
                  </a:lnTo>
                  <a:lnTo>
                    <a:pt x="1849" y="684"/>
                  </a:lnTo>
                  <a:lnTo>
                    <a:pt x="1844" y="689"/>
                  </a:lnTo>
                  <a:lnTo>
                    <a:pt x="1840" y="695"/>
                  </a:lnTo>
                  <a:lnTo>
                    <a:pt x="1833" y="700"/>
                  </a:lnTo>
                  <a:lnTo>
                    <a:pt x="1822" y="704"/>
                  </a:lnTo>
                  <a:lnTo>
                    <a:pt x="1806" y="708"/>
                  </a:lnTo>
                  <a:lnTo>
                    <a:pt x="1784" y="714"/>
                  </a:lnTo>
                  <a:lnTo>
                    <a:pt x="1764" y="714"/>
                  </a:lnTo>
                  <a:lnTo>
                    <a:pt x="1745" y="710"/>
                  </a:lnTo>
                  <a:lnTo>
                    <a:pt x="1728" y="702"/>
                  </a:lnTo>
                  <a:lnTo>
                    <a:pt x="1713" y="692"/>
                  </a:lnTo>
                  <a:lnTo>
                    <a:pt x="1697" y="680"/>
                  </a:lnTo>
                  <a:lnTo>
                    <a:pt x="1683" y="667"/>
                  </a:lnTo>
                  <a:lnTo>
                    <a:pt x="1669" y="656"/>
                  </a:lnTo>
                  <a:lnTo>
                    <a:pt x="1657" y="646"/>
                  </a:lnTo>
                  <a:lnTo>
                    <a:pt x="1643" y="639"/>
                  </a:lnTo>
                  <a:lnTo>
                    <a:pt x="1630" y="635"/>
                  </a:lnTo>
                  <a:lnTo>
                    <a:pt x="1618" y="637"/>
                  </a:lnTo>
                  <a:lnTo>
                    <a:pt x="1603" y="644"/>
                  </a:lnTo>
                  <a:lnTo>
                    <a:pt x="1587" y="654"/>
                  </a:lnTo>
                  <a:lnTo>
                    <a:pt x="1573" y="660"/>
                  </a:lnTo>
                  <a:lnTo>
                    <a:pt x="1560" y="662"/>
                  </a:lnTo>
                  <a:lnTo>
                    <a:pt x="1549" y="663"/>
                  </a:lnTo>
                  <a:lnTo>
                    <a:pt x="1540" y="663"/>
                  </a:lnTo>
                  <a:lnTo>
                    <a:pt x="1531" y="664"/>
                  </a:lnTo>
                  <a:lnTo>
                    <a:pt x="1524" y="666"/>
                  </a:lnTo>
                  <a:lnTo>
                    <a:pt x="1517" y="670"/>
                  </a:lnTo>
                  <a:lnTo>
                    <a:pt x="1512" y="680"/>
                  </a:lnTo>
                  <a:lnTo>
                    <a:pt x="1507" y="694"/>
                  </a:lnTo>
                  <a:lnTo>
                    <a:pt x="1504" y="716"/>
                  </a:lnTo>
                  <a:lnTo>
                    <a:pt x="1502" y="738"/>
                  </a:lnTo>
                  <a:lnTo>
                    <a:pt x="1502" y="759"/>
                  </a:lnTo>
                  <a:lnTo>
                    <a:pt x="1503" y="780"/>
                  </a:lnTo>
                  <a:lnTo>
                    <a:pt x="1505" y="797"/>
                  </a:lnTo>
                  <a:lnTo>
                    <a:pt x="1507" y="811"/>
                  </a:lnTo>
                  <a:lnTo>
                    <a:pt x="1509" y="820"/>
                  </a:lnTo>
                  <a:lnTo>
                    <a:pt x="1509" y="824"/>
                  </a:lnTo>
                  <a:lnTo>
                    <a:pt x="1448" y="864"/>
                  </a:lnTo>
                  <a:lnTo>
                    <a:pt x="1426" y="877"/>
                  </a:lnTo>
                  <a:lnTo>
                    <a:pt x="1408" y="892"/>
                  </a:lnTo>
                  <a:lnTo>
                    <a:pt x="1393" y="909"/>
                  </a:lnTo>
                  <a:lnTo>
                    <a:pt x="1383" y="925"/>
                  </a:lnTo>
                  <a:lnTo>
                    <a:pt x="1374" y="940"/>
                  </a:lnTo>
                  <a:lnTo>
                    <a:pt x="1369" y="952"/>
                  </a:lnTo>
                  <a:lnTo>
                    <a:pt x="1366" y="963"/>
                  </a:lnTo>
                  <a:lnTo>
                    <a:pt x="1365" y="970"/>
                  </a:lnTo>
                  <a:lnTo>
                    <a:pt x="1364" y="972"/>
                  </a:lnTo>
                  <a:lnTo>
                    <a:pt x="1367" y="973"/>
                  </a:lnTo>
                  <a:lnTo>
                    <a:pt x="1375" y="977"/>
                  </a:lnTo>
                  <a:lnTo>
                    <a:pt x="1387" y="980"/>
                  </a:lnTo>
                  <a:lnTo>
                    <a:pt x="1404" y="984"/>
                  </a:lnTo>
                  <a:lnTo>
                    <a:pt x="1423" y="988"/>
                  </a:lnTo>
                  <a:lnTo>
                    <a:pt x="1444" y="991"/>
                  </a:lnTo>
                  <a:lnTo>
                    <a:pt x="1467" y="992"/>
                  </a:lnTo>
                  <a:lnTo>
                    <a:pt x="1490" y="992"/>
                  </a:lnTo>
                  <a:lnTo>
                    <a:pt x="1512" y="990"/>
                  </a:lnTo>
                  <a:lnTo>
                    <a:pt x="1534" y="984"/>
                  </a:lnTo>
                  <a:lnTo>
                    <a:pt x="1555" y="974"/>
                  </a:lnTo>
                  <a:lnTo>
                    <a:pt x="1581" y="962"/>
                  </a:lnTo>
                  <a:lnTo>
                    <a:pt x="1603" y="953"/>
                  </a:lnTo>
                  <a:lnTo>
                    <a:pt x="1623" y="948"/>
                  </a:lnTo>
                  <a:lnTo>
                    <a:pt x="1640" y="947"/>
                  </a:lnTo>
                  <a:lnTo>
                    <a:pt x="1652" y="947"/>
                  </a:lnTo>
                  <a:lnTo>
                    <a:pt x="1663" y="949"/>
                  </a:lnTo>
                  <a:lnTo>
                    <a:pt x="1668" y="950"/>
                  </a:lnTo>
                  <a:lnTo>
                    <a:pt x="1670" y="951"/>
                  </a:lnTo>
                  <a:lnTo>
                    <a:pt x="1802" y="1018"/>
                  </a:lnTo>
                  <a:lnTo>
                    <a:pt x="1815" y="1022"/>
                  </a:lnTo>
                  <a:lnTo>
                    <a:pt x="1825" y="1021"/>
                  </a:lnTo>
                  <a:lnTo>
                    <a:pt x="1836" y="1015"/>
                  </a:lnTo>
                  <a:lnTo>
                    <a:pt x="1844" y="1006"/>
                  </a:lnTo>
                  <a:lnTo>
                    <a:pt x="1851" y="996"/>
                  </a:lnTo>
                  <a:lnTo>
                    <a:pt x="1857" y="983"/>
                  </a:lnTo>
                  <a:lnTo>
                    <a:pt x="1862" y="970"/>
                  </a:lnTo>
                  <a:lnTo>
                    <a:pt x="1865" y="960"/>
                  </a:lnTo>
                  <a:lnTo>
                    <a:pt x="1868" y="950"/>
                  </a:lnTo>
                  <a:lnTo>
                    <a:pt x="1870" y="943"/>
                  </a:lnTo>
                  <a:lnTo>
                    <a:pt x="1870" y="941"/>
                  </a:lnTo>
                  <a:lnTo>
                    <a:pt x="1853" y="911"/>
                  </a:lnTo>
                  <a:lnTo>
                    <a:pt x="1841" y="884"/>
                  </a:lnTo>
                  <a:lnTo>
                    <a:pt x="1835" y="857"/>
                  </a:lnTo>
                  <a:lnTo>
                    <a:pt x="1831" y="835"/>
                  </a:lnTo>
                  <a:lnTo>
                    <a:pt x="1830" y="815"/>
                  </a:lnTo>
                  <a:lnTo>
                    <a:pt x="1830" y="798"/>
                  </a:lnTo>
                  <a:lnTo>
                    <a:pt x="1832" y="787"/>
                  </a:lnTo>
                  <a:lnTo>
                    <a:pt x="1833" y="779"/>
                  </a:lnTo>
                  <a:lnTo>
                    <a:pt x="1834" y="776"/>
                  </a:lnTo>
                  <a:lnTo>
                    <a:pt x="2061" y="870"/>
                  </a:lnTo>
                  <a:lnTo>
                    <a:pt x="2083" y="969"/>
                  </a:lnTo>
                  <a:lnTo>
                    <a:pt x="2069" y="1041"/>
                  </a:lnTo>
                  <a:lnTo>
                    <a:pt x="2066" y="1052"/>
                  </a:lnTo>
                  <a:lnTo>
                    <a:pt x="1099" y="1052"/>
                  </a:lnTo>
                  <a:lnTo>
                    <a:pt x="1099" y="2378"/>
                  </a:lnTo>
                  <a:lnTo>
                    <a:pt x="1047" y="2375"/>
                  </a:lnTo>
                  <a:lnTo>
                    <a:pt x="964" y="2361"/>
                  </a:lnTo>
                  <a:lnTo>
                    <a:pt x="883" y="2344"/>
                  </a:lnTo>
                  <a:lnTo>
                    <a:pt x="804" y="2320"/>
                  </a:lnTo>
                  <a:lnTo>
                    <a:pt x="727" y="2292"/>
                  </a:lnTo>
                  <a:lnTo>
                    <a:pt x="653" y="2258"/>
                  </a:lnTo>
                  <a:lnTo>
                    <a:pt x="582" y="2220"/>
                  </a:lnTo>
                  <a:lnTo>
                    <a:pt x="514" y="2178"/>
                  </a:lnTo>
                  <a:lnTo>
                    <a:pt x="449" y="2130"/>
                  </a:lnTo>
                  <a:lnTo>
                    <a:pt x="387" y="2080"/>
                  </a:lnTo>
                  <a:lnTo>
                    <a:pt x="330" y="2024"/>
                  </a:lnTo>
                  <a:lnTo>
                    <a:pt x="276" y="1965"/>
                  </a:lnTo>
                  <a:lnTo>
                    <a:pt x="227" y="1902"/>
                  </a:lnTo>
                  <a:lnTo>
                    <a:pt x="181" y="1836"/>
                  </a:lnTo>
                  <a:lnTo>
                    <a:pt x="140" y="1765"/>
                  </a:lnTo>
                  <a:lnTo>
                    <a:pt x="104" y="1692"/>
                  </a:lnTo>
                  <a:lnTo>
                    <a:pt x="74" y="1615"/>
                  </a:lnTo>
                  <a:lnTo>
                    <a:pt x="47" y="1536"/>
                  </a:lnTo>
                  <a:lnTo>
                    <a:pt x="27" y="1454"/>
                  </a:lnTo>
                  <a:lnTo>
                    <a:pt x="13" y="1369"/>
                  </a:lnTo>
                  <a:lnTo>
                    <a:pt x="3" y="1282"/>
                  </a:lnTo>
                  <a:lnTo>
                    <a:pt x="0" y="1192"/>
                  </a:lnTo>
                  <a:lnTo>
                    <a:pt x="0" y="1192"/>
                  </a:lnTo>
                  <a:lnTo>
                    <a:pt x="3" y="1104"/>
                  </a:lnTo>
                  <a:lnTo>
                    <a:pt x="12" y="1019"/>
                  </a:lnTo>
                  <a:lnTo>
                    <a:pt x="25" y="935"/>
                  </a:lnTo>
                  <a:lnTo>
                    <a:pt x="45" y="854"/>
                  </a:lnTo>
                  <a:lnTo>
                    <a:pt x="70" y="776"/>
                  </a:lnTo>
                  <a:lnTo>
                    <a:pt x="99" y="701"/>
                  </a:lnTo>
                  <a:lnTo>
                    <a:pt x="134" y="628"/>
                  </a:lnTo>
                  <a:lnTo>
                    <a:pt x="173" y="559"/>
                  </a:lnTo>
                  <a:lnTo>
                    <a:pt x="216" y="492"/>
                  </a:lnTo>
                  <a:lnTo>
                    <a:pt x="265" y="429"/>
                  </a:lnTo>
                  <a:lnTo>
                    <a:pt x="316" y="370"/>
                  </a:lnTo>
                  <a:lnTo>
                    <a:pt x="372" y="314"/>
                  </a:lnTo>
                  <a:lnTo>
                    <a:pt x="431" y="262"/>
                  </a:lnTo>
                  <a:lnTo>
                    <a:pt x="495" y="214"/>
                  </a:lnTo>
                  <a:lnTo>
                    <a:pt x="561" y="171"/>
                  </a:lnTo>
                  <a:lnTo>
                    <a:pt x="631" y="133"/>
                  </a:lnTo>
                  <a:lnTo>
                    <a:pt x="703" y="98"/>
                  </a:lnTo>
                  <a:lnTo>
                    <a:pt x="778" y="69"/>
                  </a:lnTo>
                  <a:lnTo>
                    <a:pt x="856" y="45"/>
                  </a:lnTo>
                  <a:lnTo>
                    <a:pt x="936" y="26"/>
                  </a:lnTo>
                  <a:lnTo>
                    <a:pt x="1020" y="12"/>
                  </a:lnTo>
                  <a:lnTo>
                    <a:pt x="1104" y="2"/>
                  </a:lnTo>
                  <a:lnTo>
                    <a:pt x="1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09"/>
            <p:cNvSpPr>
              <a:spLocks/>
            </p:cNvSpPr>
            <p:nvPr/>
          </p:nvSpPr>
          <p:spPr bwMode="auto">
            <a:xfrm>
              <a:off x="9307513" y="6013450"/>
              <a:ext cx="339725" cy="182562"/>
            </a:xfrm>
            <a:custGeom>
              <a:avLst/>
              <a:gdLst>
                <a:gd name="T0" fmla="*/ 0 w 2139"/>
                <a:gd name="T1" fmla="*/ 0 h 1158"/>
                <a:gd name="T2" fmla="*/ 1247 w 2139"/>
                <a:gd name="T3" fmla="*/ 0 h 1158"/>
                <a:gd name="T4" fmla="*/ 1247 w 2139"/>
                <a:gd name="T5" fmla="*/ 120 h 1158"/>
                <a:gd name="T6" fmla="*/ 130 w 2139"/>
                <a:gd name="T7" fmla="*/ 120 h 1158"/>
                <a:gd name="T8" fmla="*/ 130 w 2139"/>
                <a:gd name="T9" fmla="*/ 554 h 1158"/>
                <a:gd name="T10" fmla="*/ 130 w 2139"/>
                <a:gd name="T11" fmla="*/ 554 h 1158"/>
                <a:gd name="T12" fmla="*/ 130 w 2139"/>
                <a:gd name="T13" fmla="*/ 1039 h 1158"/>
                <a:gd name="T14" fmla="*/ 2008 w 2139"/>
                <a:gd name="T15" fmla="*/ 1039 h 1158"/>
                <a:gd name="T16" fmla="*/ 2008 w 2139"/>
                <a:gd name="T17" fmla="*/ 120 h 1158"/>
                <a:gd name="T18" fmla="*/ 1813 w 2139"/>
                <a:gd name="T19" fmla="*/ 120 h 1158"/>
                <a:gd name="T20" fmla="*/ 1813 w 2139"/>
                <a:gd name="T21" fmla="*/ 0 h 1158"/>
                <a:gd name="T22" fmla="*/ 2139 w 2139"/>
                <a:gd name="T23" fmla="*/ 0 h 1158"/>
                <a:gd name="T24" fmla="*/ 2139 w 2139"/>
                <a:gd name="T25" fmla="*/ 1158 h 1158"/>
                <a:gd name="T26" fmla="*/ 0 w 2139"/>
                <a:gd name="T27" fmla="*/ 1158 h 1158"/>
                <a:gd name="T28" fmla="*/ 0 w 2139"/>
                <a:gd name="T29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39" h="1158">
                  <a:moveTo>
                    <a:pt x="0" y="0"/>
                  </a:moveTo>
                  <a:lnTo>
                    <a:pt x="1247" y="0"/>
                  </a:lnTo>
                  <a:lnTo>
                    <a:pt x="1247" y="120"/>
                  </a:lnTo>
                  <a:lnTo>
                    <a:pt x="130" y="120"/>
                  </a:lnTo>
                  <a:lnTo>
                    <a:pt x="130" y="554"/>
                  </a:lnTo>
                  <a:lnTo>
                    <a:pt x="130" y="554"/>
                  </a:lnTo>
                  <a:lnTo>
                    <a:pt x="130" y="1039"/>
                  </a:lnTo>
                  <a:lnTo>
                    <a:pt x="2008" y="1039"/>
                  </a:lnTo>
                  <a:lnTo>
                    <a:pt x="2008" y="120"/>
                  </a:lnTo>
                  <a:lnTo>
                    <a:pt x="1813" y="120"/>
                  </a:lnTo>
                  <a:lnTo>
                    <a:pt x="1813" y="0"/>
                  </a:lnTo>
                  <a:lnTo>
                    <a:pt x="2139" y="0"/>
                  </a:lnTo>
                  <a:lnTo>
                    <a:pt x="2139" y="1158"/>
                  </a:lnTo>
                  <a:lnTo>
                    <a:pt x="0" y="1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10"/>
            <p:cNvSpPr>
              <a:spLocks noEditPoints="1"/>
            </p:cNvSpPr>
            <p:nvPr/>
          </p:nvSpPr>
          <p:spPr bwMode="auto">
            <a:xfrm>
              <a:off x="9283700" y="6205538"/>
              <a:ext cx="387350" cy="57150"/>
            </a:xfrm>
            <a:custGeom>
              <a:avLst/>
              <a:gdLst>
                <a:gd name="T0" fmla="*/ 1138 w 2434"/>
                <a:gd name="T1" fmla="*/ 246 h 362"/>
                <a:gd name="T2" fmla="*/ 1111 w 2434"/>
                <a:gd name="T3" fmla="*/ 343 h 362"/>
                <a:gd name="T4" fmla="*/ 1321 w 2434"/>
                <a:gd name="T5" fmla="*/ 343 h 362"/>
                <a:gd name="T6" fmla="*/ 1296 w 2434"/>
                <a:gd name="T7" fmla="*/ 246 h 362"/>
                <a:gd name="T8" fmla="*/ 1138 w 2434"/>
                <a:gd name="T9" fmla="*/ 246 h 362"/>
                <a:gd name="T10" fmla="*/ 214 w 2434"/>
                <a:gd name="T11" fmla="*/ 49 h 362"/>
                <a:gd name="T12" fmla="*/ 143 w 2434"/>
                <a:gd name="T13" fmla="*/ 225 h 362"/>
                <a:gd name="T14" fmla="*/ 2290 w 2434"/>
                <a:gd name="T15" fmla="*/ 225 h 362"/>
                <a:gd name="T16" fmla="*/ 2219 w 2434"/>
                <a:gd name="T17" fmla="*/ 49 h 362"/>
                <a:gd name="T18" fmla="*/ 214 w 2434"/>
                <a:gd name="T19" fmla="*/ 49 h 362"/>
                <a:gd name="T20" fmla="*/ 142 w 2434"/>
                <a:gd name="T21" fmla="*/ 0 h 362"/>
                <a:gd name="T22" fmla="*/ 2291 w 2434"/>
                <a:gd name="T23" fmla="*/ 0 h 362"/>
                <a:gd name="T24" fmla="*/ 2434 w 2434"/>
                <a:gd name="T25" fmla="*/ 362 h 362"/>
                <a:gd name="T26" fmla="*/ 0 w 2434"/>
                <a:gd name="T27" fmla="*/ 362 h 362"/>
                <a:gd name="T28" fmla="*/ 142 w 2434"/>
                <a:gd name="T2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4" h="362">
                  <a:moveTo>
                    <a:pt x="1138" y="246"/>
                  </a:moveTo>
                  <a:lnTo>
                    <a:pt x="1111" y="343"/>
                  </a:lnTo>
                  <a:lnTo>
                    <a:pt x="1321" y="343"/>
                  </a:lnTo>
                  <a:lnTo>
                    <a:pt x="1296" y="246"/>
                  </a:lnTo>
                  <a:lnTo>
                    <a:pt x="1138" y="246"/>
                  </a:lnTo>
                  <a:close/>
                  <a:moveTo>
                    <a:pt x="214" y="49"/>
                  </a:moveTo>
                  <a:lnTo>
                    <a:pt x="143" y="225"/>
                  </a:lnTo>
                  <a:lnTo>
                    <a:pt x="2290" y="225"/>
                  </a:lnTo>
                  <a:lnTo>
                    <a:pt x="2219" y="49"/>
                  </a:lnTo>
                  <a:lnTo>
                    <a:pt x="214" y="49"/>
                  </a:lnTo>
                  <a:close/>
                  <a:moveTo>
                    <a:pt x="142" y="0"/>
                  </a:moveTo>
                  <a:lnTo>
                    <a:pt x="2291" y="0"/>
                  </a:lnTo>
                  <a:lnTo>
                    <a:pt x="2434" y="362"/>
                  </a:lnTo>
                  <a:lnTo>
                    <a:pt x="0" y="36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11"/>
            <p:cNvSpPr>
              <a:spLocks/>
            </p:cNvSpPr>
            <p:nvPr/>
          </p:nvSpPr>
          <p:spPr bwMode="auto">
            <a:xfrm>
              <a:off x="9482138" y="5956300"/>
              <a:ext cx="136525" cy="161925"/>
            </a:xfrm>
            <a:custGeom>
              <a:avLst/>
              <a:gdLst>
                <a:gd name="T0" fmla="*/ 282 w 856"/>
                <a:gd name="T1" fmla="*/ 0 h 1022"/>
                <a:gd name="T2" fmla="*/ 572 w 856"/>
                <a:gd name="T3" fmla="*/ 0 h 1022"/>
                <a:gd name="T4" fmla="*/ 572 w 856"/>
                <a:gd name="T5" fmla="*/ 594 h 1022"/>
                <a:gd name="T6" fmla="*/ 856 w 856"/>
                <a:gd name="T7" fmla="*/ 594 h 1022"/>
                <a:gd name="T8" fmla="*/ 428 w 856"/>
                <a:gd name="T9" fmla="*/ 1022 h 1022"/>
                <a:gd name="T10" fmla="*/ 0 w 856"/>
                <a:gd name="T11" fmla="*/ 594 h 1022"/>
                <a:gd name="T12" fmla="*/ 282 w 856"/>
                <a:gd name="T13" fmla="*/ 594 h 1022"/>
                <a:gd name="T14" fmla="*/ 282 w 856"/>
                <a:gd name="T15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6" h="1022">
                  <a:moveTo>
                    <a:pt x="282" y="0"/>
                  </a:moveTo>
                  <a:lnTo>
                    <a:pt x="572" y="0"/>
                  </a:lnTo>
                  <a:lnTo>
                    <a:pt x="572" y="594"/>
                  </a:lnTo>
                  <a:lnTo>
                    <a:pt x="856" y="594"/>
                  </a:lnTo>
                  <a:lnTo>
                    <a:pt x="428" y="1022"/>
                  </a:lnTo>
                  <a:lnTo>
                    <a:pt x="0" y="594"/>
                  </a:lnTo>
                  <a:lnTo>
                    <a:pt x="282" y="59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117"/>
          <p:cNvGrpSpPr/>
          <p:nvPr/>
        </p:nvGrpSpPr>
        <p:grpSpPr>
          <a:xfrm>
            <a:off x="4219981" y="4723902"/>
            <a:ext cx="607490" cy="484103"/>
            <a:chOff x="6302375" y="1930400"/>
            <a:chExt cx="565151" cy="528638"/>
          </a:xfrm>
          <a:solidFill>
            <a:srgbClr val="000000"/>
          </a:solidFill>
        </p:grpSpPr>
        <p:sp>
          <p:nvSpPr>
            <p:cNvPr id="72" name="Freeform 60"/>
            <p:cNvSpPr>
              <a:spLocks noEditPoints="1"/>
            </p:cNvSpPr>
            <p:nvPr/>
          </p:nvSpPr>
          <p:spPr bwMode="auto">
            <a:xfrm>
              <a:off x="6599238" y="2136775"/>
              <a:ext cx="268288" cy="322263"/>
            </a:xfrm>
            <a:custGeom>
              <a:avLst/>
              <a:gdLst>
                <a:gd name="T0" fmla="*/ 659 w 1685"/>
                <a:gd name="T1" fmla="*/ 1355 h 2033"/>
                <a:gd name="T2" fmla="*/ 594 w 1685"/>
                <a:gd name="T3" fmla="*/ 1344 h 2033"/>
                <a:gd name="T4" fmla="*/ 546 w 1685"/>
                <a:gd name="T5" fmla="*/ 1297 h 2033"/>
                <a:gd name="T6" fmla="*/ 538 w 1685"/>
                <a:gd name="T7" fmla="*/ 1227 h 2033"/>
                <a:gd name="T8" fmla="*/ 572 w 1685"/>
                <a:gd name="T9" fmla="*/ 1170 h 2033"/>
                <a:gd name="T10" fmla="*/ 977 w 1685"/>
                <a:gd name="T11" fmla="*/ 0 h 2033"/>
                <a:gd name="T12" fmla="*/ 1077 w 1685"/>
                <a:gd name="T13" fmla="*/ 23 h 2033"/>
                <a:gd name="T14" fmla="*/ 1152 w 1685"/>
                <a:gd name="T15" fmla="*/ 88 h 2033"/>
                <a:gd name="T16" fmla="*/ 1190 w 1685"/>
                <a:gd name="T17" fmla="*/ 179 h 2033"/>
                <a:gd name="T18" fmla="*/ 1188 w 1685"/>
                <a:gd name="T19" fmla="*/ 970 h 2033"/>
                <a:gd name="T20" fmla="*/ 1150 w 1685"/>
                <a:gd name="T21" fmla="*/ 1063 h 2033"/>
                <a:gd name="T22" fmla="*/ 1080 w 1685"/>
                <a:gd name="T23" fmla="*/ 1123 h 2033"/>
                <a:gd name="T24" fmla="*/ 1293 w 1685"/>
                <a:gd name="T25" fmla="*/ 1145 h 2033"/>
                <a:gd name="T26" fmla="*/ 1495 w 1685"/>
                <a:gd name="T27" fmla="*/ 177 h 2033"/>
                <a:gd name="T28" fmla="*/ 1552 w 1685"/>
                <a:gd name="T29" fmla="*/ 138 h 2033"/>
                <a:gd name="T30" fmla="*/ 1622 w 1685"/>
                <a:gd name="T31" fmla="*/ 145 h 2033"/>
                <a:gd name="T32" fmla="*/ 1673 w 1685"/>
                <a:gd name="T33" fmla="*/ 191 h 2033"/>
                <a:gd name="T34" fmla="*/ 1683 w 1685"/>
                <a:gd name="T35" fmla="*/ 261 h 2033"/>
                <a:gd name="T36" fmla="*/ 1464 w 1685"/>
                <a:gd name="T37" fmla="*/ 1314 h 2033"/>
                <a:gd name="T38" fmla="*/ 1405 w 1685"/>
                <a:gd name="T39" fmla="*/ 1353 h 2033"/>
                <a:gd name="T40" fmla="*/ 1587 w 1685"/>
                <a:gd name="T41" fmla="*/ 1937 h 2033"/>
                <a:gd name="T42" fmla="*/ 1586 w 1685"/>
                <a:gd name="T43" fmla="*/ 1990 h 2033"/>
                <a:gd name="T44" fmla="*/ 1547 w 1685"/>
                <a:gd name="T45" fmla="*/ 2028 h 2033"/>
                <a:gd name="T46" fmla="*/ 1493 w 1685"/>
                <a:gd name="T47" fmla="*/ 2027 h 2033"/>
                <a:gd name="T48" fmla="*/ 1455 w 1685"/>
                <a:gd name="T49" fmla="*/ 1987 h 2033"/>
                <a:gd name="T50" fmla="*/ 672 w 1685"/>
                <a:gd name="T51" fmla="*/ 1712 h 2033"/>
                <a:gd name="T52" fmla="*/ 727 w 1685"/>
                <a:gd name="T53" fmla="*/ 1877 h 2033"/>
                <a:gd name="T54" fmla="*/ 709 w 1685"/>
                <a:gd name="T55" fmla="*/ 1952 h 2033"/>
                <a:gd name="T56" fmla="*/ 655 w 1685"/>
                <a:gd name="T57" fmla="*/ 2009 h 2033"/>
                <a:gd name="T58" fmla="*/ 577 w 1685"/>
                <a:gd name="T59" fmla="*/ 2033 h 2033"/>
                <a:gd name="T60" fmla="*/ 502 w 1685"/>
                <a:gd name="T61" fmla="*/ 2015 h 2033"/>
                <a:gd name="T62" fmla="*/ 444 w 1685"/>
                <a:gd name="T63" fmla="*/ 1961 h 2033"/>
                <a:gd name="T64" fmla="*/ 75 w 1685"/>
                <a:gd name="T65" fmla="*/ 1031 h 2033"/>
                <a:gd name="T66" fmla="*/ 85 w 1685"/>
                <a:gd name="T67" fmla="*/ 943 h 2033"/>
                <a:gd name="T68" fmla="*/ 135 w 1685"/>
                <a:gd name="T69" fmla="*/ 881 h 2033"/>
                <a:gd name="T70" fmla="*/ 203 w 1685"/>
                <a:gd name="T71" fmla="*/ 852 h 2033"/>
                <a:gd name="T72" fmla="*/ 729 w 1685"/>
                <a:gd name="T73" fmla="*/ 844 h 2033"/>
                <a:gd name="T74" fmla="*/ 803 w 1685"/>
                <a:gd name="T75" fmla="*/ 795 h 2033"/>
                <a:gd name="T76" fmla="*/ 867 w 1685"/>
                <a:gd name="T77" fmla="*/ 652 h 2033"/>
                <a:gd name="T78" fmla="*/ 951 w 1685"/>
                <a:gd name="T79" fmla="*/ 352 h 2033"/>
                <a:gd name="T80" fmla="*/ 717 w 1685"/>
                <a:gd name="T81" fmla="*/ 749 h 2033"/>
                <a:gd name="T82" fmla="*/ 641 w 1685"/>
                <a:gd name="T83" fmla="*/ 773 h 2033"/>
                <a:gd name="T84" fmla="*/ 71 w 1685"/>
                <a:gd name="T85" fmla="*/ 760 h 2033"/>
                <a:gd name="T86" fmla="*/ 13 w 1685"/>
                <a:gd name="T87" fmla="*/ 701 h 2033"/>
                <a:gd name="T88" fmla="*/ 2 w 1685"/>
                <a:gd name="T89" fmla="*/ 620 h 2033"/>
                <a:gd name="T90" fmla="*/ 38 w 1685"/>
                <a:gd name="T91" fmla="*/ 556 h 2033"/>
                <a:gd name="T92" fmla="*/ 101 w 1685"/>
                <a:gd name="T93" fmla="*/ 521 h 2033"/>
                <a:gd name="T94" fmla="*/ 759 w 1685"/>
                <a:gd name="T95" fmla="*/ 173 h 2033"/>
                <a:gd name="T96" fmla="*/ 572 w 1685"/>
                <a:gd name="T97" fmla="*/ 183 h 2033"/>
                <a:gd name="T98" fmla="*/ 608 w 1685"/>
                <a:gd name="T99" fmla="*/ 91 h 2033"/>
                <a:gd name="T100" fmla="*/ 683 w 1685"/>
                <a:gd name="T101" fmla="*/ 26 h 2033"/>
                <a:gd name="T102" fmla="*/ 781 w 1685"/>
                <a:gd name="T103" fmla="*/ 1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5" h="2033">
                  <a:moveTo>
                    <a:pt x="452" y="1157"/>
                  </a:moveTo>
                  <a:lnTo>
                    <a:pt x="595" y="1519"/>
                  </a:lnTo>
                  <a:lnTo>
                    <a:pt x="659" y="1355"/>
                  </a:lnTo>
                  <a:lnTo>
                    <a:pt x="641" y="1355"/>
                  </a:lnTo>
                  <a:lnTo>
                    <a:pt x="617" y="1353"/>
                  </a:lnTo>
                  <a:lnTo>
                    <a:pt x="594" y="1344"/>
                  </a:lnTo>
                  <a:lnTo>
                    <a:pt x="575" y="1332"/>
                  </a:lnTo>
                  <a:lnTo>
                    <a:pt x="559" y="1316"/>
                  </a:lnTo>
                  <a:lnTo>
                    <a:pt x="546" y="1297"/>
                  </a:lnTo>
                  <a:lnTo>
                    <a:pt x="538" y="1274"/>
                  </a:lnTo>
                  <a:lnTo>
                    <a:pt x="535" y="1249"/>
                  </a:lnTo>
                  <a:lnTo>
                    <a:pt x="538" y="1227"/>
                  </a:lnTo>
                  <a:lnTo>
                    <a:pt x="546" y="1205"/>
                  </a:lnTo>
                  <a:lnTo>
                    <a:pt x="557" y="1186"/>
                  </a:lnTo>
                  <a:lnTo>
                    <a:pt x="572" y="1170"/>
                  </a:lnTo>
                  <a:lnTo>
                    <a:pt x="590" y="1158"/>
                  </a:lnTo>
                  <a:lnTo>
                    <a:pt x="452" y="1157"/>
                  </a:lnTo>
                  <a:close/>
                  <a:moveTo>
                    <a:pt x="977" y="0"/>
                  </a:moveTo>
                  <a:lnTo>
                    <a:pt x="1013" y="2"/>
                  </a:lnTo>
                  <a:lnTo>
                    <a:pt x="1045" y="11"/>
                  </a:lnTo>
                  <a:lnTo>
                    <a:pt x="1077" y="23"/>
                  </a:lnTo>
                  <a:lnTo>
                    <a:pt x="1105" y="41"/>
                  </a:lnTo>
                  <a:lnTo>
                    <a:pt x="1131" y="62"/>
                  </a:lnTo>
                  <a:lnTo>
                    <a:pt x="1152" y="88"/>
                  </a:lnTo>
                  <a:lnTo>
                    <a:pt x="1169" y="116"/>
                  </a:lnTo>
                  <a:lnTo>
                    <a:pt x="1182" y="146"/>
                  </a:lnTo>
                  <a:lnTo>
                    <a:pt x="1190" y="179"/>
                  </a:lnTo>
                  <a:lnTo>
                    <a:pt x="1193" y="214"/>
                  </a:lnTo>
                  <a:lnTo>
                    <a:pt x="1191" y="937"/>
                  </a:lnTo>
                  <a:lnTo>
                    <a:pt x="1188" y="970"/>
                  </a:lnTo>
                  <a:lnTo>
                    <a:pt x="1180" y="1004"/>
                  </a:lnTo>
                  <a:lnTo>
                    <a:pt x="1167" y="1034"/>
                  </a:lnTo>
                  <a:lnTo>
                    <a:pt x="1150" y="1063"/>
                  </a:lnTo>
                  <a:lnTo>
                    <a:pt x="1127" y="1088"/>
                  </a:lnTo>
                  <a:lnTo>
                    <a:pt x="1105" y="1107"/>
                  </a:lnTo>
                  <a:lnTo>
                    <a:pt x="1080" y="1123"/>
                  </a:lnTo>
                  <a:lnTo>
                    <a:pt x="1053" y="1136"/>
                  </a:lnTo>
                  <a:lnTo>
                    <a:pt x="1025" y="1145"/>
                  </a:lnTo>
                  <a:lnTo>
                    <a:pt x="1293" y="1145"/>
                  </a:lnTo>
                  <a:lnTo>
                    <a:pt x="1476" y="220"/>
                  </a:lnTo>
                  <a:lnTo>
                    <a:pt x="1483" y="196"/>
                  </a:lnTo>
                  <a:lnTo>
                    <a:pt x="1495" y="177"/>
                  </a:lnTo>
                  <a:lnTo>
                    <a:pt x="1511" y="160"/>
                  </a:lnTo>
                  <a:lnTo>
                    <a:pt x="1531" y="147"/>
                  </a:lnTo>
                  <a:lnTo>
                    <a:pt x="1552" y="138"/>
                  </a:lnTo>
                  <a:lnTo>
                    <a:pt x="1575" y="135"/>
                  </a:lnTo>
                  <a:lnTo>
                    <a:pt x="1600" y="137"/>
                  </a:lnTo>
                  <a:lnTo>
                    <a:pt x="1622" y="145"/>
                  </a:lnTo>
                  <a:lnTo>
                    <a:pt x="1643" y="156"/>
                  </a:lnTo>
                  <a:lnTo>
                    <a:pt x="1660" y="173"/>
                  </a:lnTo>
                  <a:lnTo>
                    <a:pt x="1673" y="191"/>
                  </a:lnTo>
                  <a:lnTo>
                    <a:pt x="1682" y="212"/>
                  </a:lnTo>
                  <a:lnTo>
                    <a:pt x="1685" y="236"/>
                  </a:lnTo>
                  <a:lnTo>
                    <a:pt x="1683" y="261"/>
                  </a:lnTo>
                  <a:lnTo>
                    <a:pt x="1484" y="1270"/>
                  </a:lnTo>
                  <a:lnTo>
                    <a:pt x="1477" y="1293"/>
                  </a:lnTo>
                  <a:lnTo>
                    <a:pt x="1464" y="1314"/>
                  </a:lnTo>
                  <a:lnTo>
                    <a:pt x="1448" y="1331"/>
                  </a:lnTo>
                  <a:lnTo>
                    <a:pt x="1427" y="1344"/>
                  </a:lnTo>
                  <a:lnTo>
                    <a:pt x="1405" y="1353"/>
                  </a:lnTo>
                  <a:lnTo>
                    <a:pt x="1381" y="1355"/>
                  </a:lnTo>
                  <a:lnTo>
                    <a:pt x="1362" y="1355"/>
                  </a:lnTo>
                  <a:lnTo>
                    <a:pt x="1587" y="1937"/>
                  </a:lnTo>
                  <a:lnTo>
                    <a:pt x="1591" y="1955"/>
                  </a:lnTo>
                  <a:lnTo>
                    <a:pt x="1591" y="1973"/>
                  </a:lnTo>
                  <a:lnTo>
                    <a:pt x="1586" y="1990"/>
                  </a:lnTo>
                  <a:lnTo>
                    <a:pt x="1576" y="2006"/>
                  </a:lnTo>
                  <a:lnTo>
                    <a:pt x="1563" y="2018"/>
                  </a:lnTo>
                  <a:lnTo>
                    <a:pt x="1547" y="2028"/>
                  </a:lnTo>
                  <a:lnTo>
                    <a:pt x="1529" y="2032"/>
                  </a:lnTo>
                  <a:lnTo>
                    <a:pt x="1510" y="2031"/>
                  </a:lnTo>
                  <a:lnTo>
                    <a:pt x="1493" y="2027"/>
                  </a:lnTo>
                  <a:lnTo>
                    <a:pt x="1478" y="2017"/>
                  </a:lnTo>
                  <a:lnTo>
                    <a:pt x="1465" y="2004"/>
                  </a:lnTo>
                  <a:lnTo>
                    <a:pt x="1455" y="1987"/>
                  </a:lnTo>
                  <a:lnTo>
                    <a:pt x="1211" y="1355"/>
                  </a:lnTo>
                  <a:lnTo>
                    <a:pt x="810" y="1355"/>
                  </a:lnTo>
                  <a:lnTo>
                    <a:pt x="672" y="1712"/>
                  </a:lnTo>
                  <a:lnTo>
                    <a:pt x="716" y="1824"/>
                  </a:lnTo>
                  <a:lnTo>
                    <a:pt x="725" y="1850"/>
                  </a:lnTo>
                  <a:lnTo>
                    <a:pt x="727" y="1877"/>
                  </a:lnTo>
                  <a:lnTo>
                    <a:pt x="726" y="1903"/>
                  </a:lnTo>
                  <a:lnTo>
                    <a:pt x="719" y="1929"/>
                  </a:lnTo>
                  <a:lnTo>
                    <a:pt x="709" y="1952"/>
                  </a:lnTo>
                  <a:lnTo>
                    <a:pt x="695" y="1974"/>
                  </a:lnTo>
                  <a:lnTo>
                    <a:pt x="676" y="1993"/>
                  </a:lnTo>
                  <a:lnTo>
                    <a:pt x="655" y="2009"/>
                  </a:lnTo>
                  <a:lnTo>
                    <a:pt x="631" y="2022"/>
                  </a:lnTo>
                  <a:lnTo>
                    <a:pt x="604" y="2030"/>
                  </a:lnTo>
                  <a:lnTo>
                    <a:pt x="577" y="2033"/>
                  </a:lnTo>
                  <a:lnTo>
                    <a:pt x="551" y="2031"/>
                  </a:lnTo>
                  <a:lnTo>
                    <a:pt x="525" y="2024"/>
                  </a:lnTo>
                  <a:lnTo>
                    <a:pt x="502" y="2015"/>
                  </a:lnTo>
                  <a:lnTo>
                    <a:pt x="480" y="2001"/>
                  </a:lnTo>
                  <a:lnTo>
                    <a:pt x="461" y="1982"/>
                  </a:lnTo>
                  <a:lnTo>
                    <a:pt x="444" y="1961"/>
                  </a:lnTo>
                  <a:lnTo>
                    <a:pt x="431" y="1936"/>
                  </a:lnTo>
                  <a:lnTo>
                    <a:pt x="84" y="1060"/>
                  </a:lnTo>
                  <a:lnTo>
                    <a:pt x="75" y="1031"/>
                  </a:lnTo>
                  <a:lnTo>
                    <a:pt x="73" y="1002"/>
                  </a:lnTo>
                  <a:lnTo>
                    <a:pt x="77" y="971"/>
                  </a:lnTo>
                  <a:lnTo>
                    <a:pt x="85" y="943"/>
                  </a:lnTo>
                  <a:lnTo>
                    <a:pt x="100" y="918"/>
                  </a:lnTo>
                  <a:lnTo>
                    <a:pt x="116" y="897"/>
                  </a:lnTo>
                  <a:lnTo>
                    <a:pt x="135" y="881"/>
                  </a:lnTo>
                  <a:lnTo>
                    <a:pt x="155" y="868"/>
                  </a:lnTo>
                  <a:lnTo>
                    <a:pt x="178" y="858"/>
                  </a:lnTo>
                  <a:lnTo>
                    <a:pt x="203" y="852"/>
                  </a:lnTo>
                  <a:lnTo>
                    <a:pt x="228" y="851"/>
                  </a:lnTo>
                  <a:lnTo>
                    <a:pt x="698" y="852"/>
                  </a:lnTo>
                  <a:lnTo>
                    <a:pt x="729" y="844"/>
                  </a:lnTo>
                  <a:lnTo>
                    <a:pt x="757" y="831"/>
                  </a:lnTo>
                  <a:lnTo>
                    <a:pt x="782" y="815"/>
                  </a:lnTo>
                  <a:lnTo>
                    <a:pt x="803" y="795"/>
                  </a:lnTo>
                  <a:lnTo>
                    <a:pt x="820" y="772"/>
                  </a:lnTo>
                  <a:lnTo>
                    <a:pt x="832" y="746"/>
                  </a:lnTo>
                  <a:lnTo>
                    <a:pt x="867" y="652"/>
                  </a:lnTo>
                  <a:lnTo>
                    <a:pt x="899" y="554"/>
                  </a:lnTo>
                  <a:lnTo>
                    <a:pt x="927" y="455"/>
                  </a:lnTo>
                  <a:lnTo>
                    <a:pt x="951" y="352"/>
                  </a:lnTo>
                  <a:lnTo>
                    <a:pt x="753" y="708"/>
                  </a:lnTo>
                  <a:lnTo>
                    <a:pt x="737" y="730"/>
                  </a:lnTo>
                  <a:lnTo>
                    <a:pt x="717" y="749"/>
                  </a:lnTo>
                  <a:lnTo>
                    <a:pt x="694" y="762"/>
                  </a:lnTo>
                  <a:lnTo>
                    <a:pt x="669" y="770"/>
                  </a:lnTo>
                  <a:lnTo>
                    <a:pt x="641" y="773"/>
                  </a:lnTo>
                  <a:lnTo>
                    <a:pt x="127" y="773"/>
                  </a:lnTo>
                  <a:lnTo>
                    <a:pt x="98" y="770"/>
                  </a:lnTo>
                  <a:lnTo>
                    <a:pt x="71" y="760"/>
                  </a:lnTo>
                  <a:lnTo>
                    <a:pt x="47" y="745"/>
                  </a:lnTo>
                  <a:lnTo>
                    <a:pt x="28" y="725"/>
                  </a:lnTo>
                  <a:lnTo>
                    <a:pt x="13" y="701"/>
                  </a:lnTo>
                  <a:lnTo>
                    <a:pt x="3" y="675"/>
                  </a:lnTo>
                  <a:lnTo>
                    <a:pt x="0" y="645"/>
                  </a:lnTo>
                  <a:lnTo>
                    <a:pt x="2" y="620"/>
                  </a:lnTo>
                  <a:lnTo>
                    <a:pt x="10" y="596"/>
                  </a:lnTo>
                  <a:lnTo>
                    <a:pt x="22" y="574"/>
                  </a:lnTo>
                  <a:lnTo>
                    <a:pt x="38" y="556"/>
                  </a:lnTo>
                  <a:lnTo>
                    <a:pt x="56" y="540"/>
                  </a:lnTo>
                  <a:lnTo>
                    <a:pt x="78" y="528"/>
                  </a:lnTo>
                  <a:lnTo>
                    <a:pt x="101" y="521"/>
                  </a:lnTo>
                  <a:lnTo>
                    <a:pt x="127" y="518"/>
                  </a:lnTo>
                  <a:lnTo>
                    <a:pt x="566" y="518"/>
                  </a:lnTo>
                  <a:lnTo>
                    <a:pt x="759" y="173"/>
                  </a:lnTo>
                  <a:lnTo>
                    <a:pt x="572" y="381"/>
                  </a:lnTo>
                  <a:lnTo>
                    <a:pt x="570" y="218"/>
                  </a:lnTo>
                  <a:lnTo>
                    <a:pt x="572" y="183"/>
                  </a:lnTo>
                  <a:lnTo>
                    <a:pt x="579" y="150"/>
                  </a:lnTo>
                  <a:lnTo>
                    <a:pt x="591" y="119"/>
                  </a:lnTo>
                  <a:lnTo>
                    <a:pt x="608" y="91"/>
                  </a:lnTo>
                  <a:lnTo>
                    <a:pt x="630" y="66"/>
                  </a:lnTo>
                  <a:lnTo>
                    <a:pt x="655" y="44"/>
                  </a:lnTo>
                  <a:lnTo>
                    <a:pt x="683" y="26"/>
                  </a:lnTo>
                  <a:lnTo>
                    <a:pt x="713" y="13"/>
                  </a:lnTo>
                  <a:lnTo>
                    <a:pt x="746" y="5"/>
                  </a:lnTo>
                  <a:lnTo>
                    <a:pt x="781" y="1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669088" y="2032000"/>
              <a:ext cx="88900" cy="88900"/>
            </a:xfrm>
            <a:custGeom>
              <a:avLst/>
              <a:gdLst>
                <a:gd name="T0" fmla="*/ 282 w 564"/>
                <a:gd name="T1" fmla="*/ 0 h 562"/>
                <a:gd name="T2" fmla="*/ 324 w 564"/>
                <a:gd name="T3" fmla="*/ 4 h 562"/>
                <a:gd name="T4" fmla="*/ 364 w 564"/>
                <a:gd name="T5" fmla="*/ 12 h 562"/>
                <a:gd name="T6" fmla="*/ 401 w 564"/>
                <a:gd name="T7" fmla="*/ 27 h 562"/>
                <a:gd name="T8" fmla="*/ 435 w 564"/>
                <a:gd name="T9" fmla="*/ 46 h 562"/>
                <a:gd name="T10" fmla="*/ 468 w 564"/>
                <a:gd name="T11" fmla="*/ 69 h 562"/>
                <a:gd name="T12" fmla="*/ 495 w 564"/>
                <a:gd name="T13" fmla="*/ 97 h 562"/>
                <a:gd name="T14" fmla="*/ 518 w 564"/>
                <a:gd name="T15" fmla="*/ 129 h 562"/>
                <a:gd name="T16" fmla="*/ 538 w 564"/>
                <a:gd name="T17" fmla="*/ 163 h 562"/>
                <a:gd name="T18" fmla="*/ 552 w 564"/>
                <a:gd name="T19" fmla="*/ 201 h 562"/>
                <a:gd name="T20" fmla="*/ 561 w 564"/>
                <a:gd name="T21" fmla="*/ 241 h 562"/>
                <a:gd name="T22" fmla="*/ 564 w 564"/>
                <a:gd name="T23" fmla="*/ 281 h 562"/>
                <a:gd name="T24" fmla="*/ 561 w 564"/>
                <a:gd name="T25" fmla="*/ 323 h 562"/>
                <a:gd name="T26" fmla="*/ 552 w 564"/>
                <a:gd name="T27" fmla="*/ 363 h 562"/>
                <a:gd name="T28" fmla="*/ 538 w 564"/>
                <a:gd name="T29" fmla="*/ 400 h 562"/>
                <a:gd name="T30" fmla="*/ 518 w 564"/>
                <a:gd name="T31" fmla="*/ 435 h 562"/>
                <a:gd name="T32" fmla="*/ 495 w 564"/>
                <a:gd name="T33" fmla="*/ 467 h 562"/>
                <a:gd name="T34" fmla="*/ 468 w 564"/>
                <a:gd name="T35" fmla="*/ 494 h 562"/>
                <a:gd name="T36" fmla="*/ 435 w 564"/>
                <a:gd name="T37" fmla="*/ 517 h 562"/>
                <a:gd name="T38" fmla="*/ 401 w 564"/>
                <a:gd name="T39" fmla="*/ 537 h 562"/>
                <a:gd name="T40" fmla="*/ 364 w 564"/>
                <a:gd name="T41" fmla="*/ 551 h 562"/>
                <a:gd name="T42" fmla="*/ 324 w 564"/>
                <a:gd name="T43" fmla="*/ 560 h 562"/>
                <a:gd name="T44" fmla="*/ 282 w 564"/>
                <a:gd name="T45" fmla="*/ 562 h 562"/>
                <a:gd name="T46" fmla="*/ 241 w 564"/>
                <a:gd name="T47" fmla="*/ 560 h 562"/>
                <a:gd name="T48" fmla="*/ 201 w 564"/>
                <a:gd name="T49" fmla="*/ 551 h 562"/>
                <a:gd name="T50" fmla="*/ 163 w 564"/>
                <a:gd name="T51" fmla="*/ 537 h 562"/>
                <a:gd name="T52" fmla="*/ 129 w 564"/>
                <a:gd name="T53" fmla="*/ 517 h 562"/>
                <a:gd name="T54" fmla="*/ 98 w 564"/>
                <a:gd name="T55" fmla="*/ 494 h 562"/>
                <a:gd name="T56" fmla="*/ 69 w 564"/>
                <a:gd name="T57" fmla="*/ 467 h 562"/>
                <a:gd name="T58" fmla="*/ 46 w 564"/>
                <a:gd name="T59" fmla="*/ 435 h 562"/>
                <a:gd name="T60" fmla="*/ 27 w 564"/>
                <a:gd name="T61" fmla="*/ 400 h 562"/>
                <a:gd name="T62" fmla="*/ 12 w 564"/>
                <a:gd name="T63" fmla="*/ 363 h 562"/>
                <a:gd name="T64" fmla="*/ 4 w 564"/>
                <a:gd name="T65" fmla="*/ 323 h 562"/>
                <a:gd name="T66" fmla="*/ 0 w 564"/>
                <a:gd name="T67" fmla="*/ 281 h 562"/>
                <a:gd name="T68" fmla="*/ 4 w 564"/>
                <a:gd name="T69" fmla="*/ 241 h 562"/>
                <a:gd name="T70" fmla="*/ 12 w 564"/>
                <a:gd name="T71" fmla="*/ 201 h 562"/>
                <a:gd name="T72" fmla="*/ 27 w 564"/>
                <a:gd name="T73" fmla="*/ 163 h 562"/>
                <a:gd name="T74" fmla="*/ 46 w 564"/>
                <a:gd name="T75" fmla="*/ 129 h 562"/>
                <a:gd name="T76" fmla="*/ 69 w 564"/>
                <a:gd name="T77" fmla="*/ 97 h 562"/>
                <a:gd name="T78" fmla="*/ 98 w 564"/>
                <a:gd name="T79" fmla="*/ 69 h 562"/>
                <a:gd name="T80" fmla="*/ 129 w 564"/>
                <a:gd name="T81" fmla="*/ 46 h 562"/>
                <a:gd name="T82" fmla="*/ 163 w 564"/>
                <a:gd name="T83" fmla="*/ 27 h 562"/>
                <a:gd name="T84" fmla="*/ 201 w 564"/>
                <a:gd name="T85" fmla="*/ 12 h 562"/>
                <a:gd name="T86" fmla="*/ 241 w 564"/>
                <a:gd name="T87" fmla="*/ 4 h 562"/>
                <a:gd name="T88" fmla="*/ 282 w 564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2">
                  <a:moveTo>
                    <a:pt x="282" y="0"/>
                  </a:moveTo>
                  <a:lnTo>
                    <a:pt x="324" y="4"/>
                  </a:lnTo>
                  <a:lnTo>
                    <a:pt x="364" y="12"/>
                  </a:lnTo>
                  <a:lnTo>
                    <a:pt x="401" y="27"/>
                  </a:lnTo>
                  <a:lnTo>
                    <a:pt x="435" y="46"/>
                  </a:lnTo>
                  <a:lnTo>
                    <a:pt x="468" y="69"/>
                  </a:lnTo>
                  <a:lnTo>
                    <a:pt x="495" y="97"/>
                  </a:lnTo>
                  <a:lnTo>
                    <a:pt x="518" y="129"/>
                  </a:lnTo>
                  <a:lnTo>
                    <a:pt x="538" y="163"/>
                  </a:lnTo>
                  <a:lnTo>
                    <a:pt x="552" y="201"/>
                  </a:lnTo>
                  <a:lnTo>
                    <a:pt x="561" y="241"/>
                  </a:lnTo>
                  <a:lnTo>
                    <a:pt x="564" y="281"/>
                  </a:lnTo>
                  <a:lnTo>
                    <a:pt x="561" y="323"/>
                  </a:lnTo>
                  <a:lnTo>
                    <a:pt x="552" y="363"/>
                  </a:lnTo>
                  <a:lnTo>
                    <a:pt x="538" y="400"/>
                  </a:lnTo>
                  <a:lnTo>
                    <a:pt x="518" y="435"/>
                  </a:lnTo>
                  <a:lnTo>
                    <a:pt x="495" y="467"/>
                  </a:lnTo>
                  <a:lnTo>
                    <a:pt x="468" y="494"/>
                  </a:lnTo>
                  <a:lnTo>
                    <a:pt x="435" y="517"/>
                  </a:lnTo>
                  <a:lnTo>
                    <a:pt x="401" y="537"/>
                  </a:lnTo>
                  <a:lnTo>
                    <a:pt x="364" y="551"/>
                  </a:lnTo>
                  <a:lnTo>
                    <a:pt x="324" y="560"/>
                  </a:lnTo>
                  <a:lnTo>
                    <a:pt x="282" y="562"/>
                  </a:lnTo>
                  <a:lnTo>
                    <a:pt x="241" y="560"/>
                  </a:lnTo>
                  <a:lnTo>
                    <a:pt x="201" y="551"/>
                  </a:lnTo>
                  <a:lnTo>
                    <a:pt x="163" y="537"/>
                  </a:lnTo>
                  <a:lnTo>
                    <a:pt x="129" y="517"/>
                  </a:lnTo>
                  <a:lnTo>
                    <a:pt x="98" y="494"/>
                  </a:lnTo>
                  <a:lnTo>
                    <a:pt x="69" y="467"/>
                  </a:lnTo>
                  <a:lnTo>
                    <a:pt x="46" y="435"/>
                  </a:lnTo>
                  <a:lnTo>
                    <a:pt x="27" y="400"/>
                  </a:lnTo>
                  <a:lnTo>
                    <a:pt x="12" y="363"/>
                  </a:lnTo>
                  <a:lnTo>
                    <a:pt x="4" y="323"/>
                  </a:lnTo>
                  <a:lnTo>
                    <a:pt x="0" y="281"/>
                  </a:lnTo>
                  <a:lnTo>
                    <a:pt x="4" y="241"/>
                  </a:lnTo>
                  <a:lnTo>
                    <a:pt x="12" y="201"/>
                  </a:lnTo>
                  <a:lnTo>
                    <a:pt x="27" y="163"/>
                  </a:lnTo>
                  <a:lnTo>
                    <a:pt x="46" y="129"/>
                  </a:lnTo>
                  <a:lnTo>
                    <a:pt x="69" y="97"/>
                  </a:lnTo>
                  <a:lnTo>
                    <a:pt x="98" y="69"/>
                  </a:lnTo>
                  <a:lnTo>
                    <a:pt x="129" y="46"/>
                  </a:lnTo>
                  <a:lnTo>
                    <a:pt x="163" y="27"/>
                  </a:lnTo>
                  <a:lnTo>
                    <a:pt x="201" y="12"/>
                  </a:lnTo>
                  <a:lnTo>
                    <a:pt x="241" y="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2"/>
            <p:cNvSpPr>
              <a:spLocks noEditPoints="1"/>
            </p:cNvSpPr>
            <p:nvPr/>
          </p:nvSpPr>
          <p:spPr bwMode="auto">
            <a:xfrm>
              <a:off x="6302375" y="2136775"/>
              <a:ext cx="268288" cy="322263"/>
            </a:xfrm>
            <a:custGeom>
              <a:avLst/>
              <a:gdLst>
                <a:gd name="T0" fmla="*/ 1113 w 1685"/>
                <a:gd name="T1" fmla="*/ 1170 h 2033"/>
                <a:gd name="T2" fmla="*/ 1147 w 1685"/>
                <a:gd name="T3" fmla="*/ 1227 h 2033"/>
                <a:gd name="T4" fmla="*/ 1139 w 1685"/>
                <a:gd name="T5" fmla="*/ 1297 h 2033"/>
                <a:gd name="T6" fmla="*/ 1091 w 1685"/>
                <a:gd name="T7" fmla="*/ 1344 h 2033"/>
                <a:gd name="T8" fmla="*/ 1026 w 1685"/>
                <a:gd name="T9" fmla="*/ 1355 h 2033"/>
                <a:gd name="T10" fmla="*/ 708 w 1685"/>
                <a:gd name="T11" fmla="*/ 0 h 2033"/>
                <a:gd name="T12" fmla="*/ 972 w 1685"/>
                <a:gd name="T13" fmla="*/ 13 h 2033"/>
                <a:gd name="T14" fmla="*/ 1055 w 1685"/>
                <a:gd name="T15" fmla="*/ 66 h 2033"/>
                <a:gd name="T16" fmla="*/ 1106 w 1685"/>
                <a:gd name="T17" fmla="*/ 150 h 2033"/>
                <a:gd name="T18" fmla="*/ 1113 w 1685"/>
                <a:gd name="T19" fmla="*/ 381 h 2033"/>
                <a:gd name="T20" fmla="*/ 1558 w 1685"/>
                <a:gd name="T21" fmla="*/ 518 h 2033"/>
                <a:gd name="T22" fmla="*/ 1629 w 1685"/>
                <a:gd name="T23" fmla="*/ 540 h 2033"/>
                <a:gd name="T24" fmla="*/ 1675 w 1685"/>
                <a:gd name="T25" fmla="*/ 596 h 2033"/>
                <a:gd name="T26" fmla="*/ 1683 w 1685"/>
                <a:gd name="T27" fmla="*/ 671 h 2033"/>
                <a:gd name="T28" fmla="*/ 1647 w 1685"/>
                <a:gd name="T29" fmla="*/ 736 h 2033"/>
                <a:gd name="T30" fmla="*/ 1584 w 1685"/>
                <a:gd name="T31" fmla="*/ 770 h 2033"/>
                <a:gd name="T32" fmla="*/ 1016 w 1685"/>
                <a:gd name="T33" fmla="*/ 770 h 2033"/>
                <a:gd name="T34" fmla="*/ 948 w 1685"/>
                <a:gd name="T35" fmla="*/ 730 h 2033"/>
                <a:gd name="T36" fmla="*/ 853 w 1685"/>
                <a:gd name="T37" fmla="*/ 746 h 2033"/>
                <a:gd name="T38" fmla="*/ 903 w 1685"/>
                <a:gd name="T39" fmla="*/ 815 h 2033"/>
                <a:gd name="T40" fmla="*/ 984 w 1685"/>
                <a:gd name="T41" fmla="*/ 852 h 2033"/>
                <a:gd name="T42" fmla="*/ 985 w 1685"/>
                <a:gd name="T43" fmla="*/ 852 h 2033"/>
                <a:gd name="T44" fmla="*/ 994 w 1685"/>
                <a:gd name="T45" fmla="*/ 852 h 2033"/>
                <a:gd name="T46" fmla="*/ 1021 w 1685"/>
                <a:gd name="T47" fmla="*/ 852 h 2033"/>
                <a:gd name="T48" fmla="*/ 1076 w 1685"/>
                <a:gd name="T49" fmla="*/ 852 h 2033"/>
                <a:gd name="T50" fmla="*/ 1174 w 1685"/>
                <a:gd name="T51" fmla="*/ 852 h 2033"/>
                <a:gd name="T52" fmla="*/ 1323 w 1685"/>
                <a:gd name="T53" fmla="*/ 851 h 2033"/>
                <a:gd name="T54" fmla="*/ 1459 w 1685"/>
                <a:gd name="T55" fmla="*/ 851 h 2033"/>
                <a:gd name="T56" fmla="*/ 1543 w 1685"/>
                <a:gd name="T57" fmla="*/ 876 h 2033"/>
                <a:gd name="T58" fmla="*/ 1600 w 1685"/>
                <a:gd name="T59" fmla="*/ 943 h 2033"/>
                <a:gd name="T60" fmla="*/ 1610 w 1685"/>
                <a:gd name="T61" fmla="*/ 1031 h 2033"/>
                <a:gd name="T62" fmla="*/ 1241 w 1685"/>
                <a:gd name="T63" fmla="*/ 1961 h 2033"/>
                <a:gd name="T64" fmla="*/ 1183 w 1685"/>
                <a:gd name="T65" fmla="*/ 2015 h 2033"/>
                <a:gd name="T66" fmla="*/ 1108 w 1685"/>
                <a:gd name="T67" fmla="*/ 2033 h 2033"/>
                <a:gd name="T68" fmla="*/ 1030 w 1685"/>
                <a:gd name="T69" fmla="*/ 2009 h 2033"/>
                <a:gd name="T70" fmla="*/ 976 w 1685"/>
                <a:gd name="T71" fmla="*/ 1952 h 2033"/>
                <a:gd name="T72" fmla="*/ 958 w 1685"/>
                <a:gd name="T73" fmla="*/ 1877 h 2033"/>
                <a:gd name="T74" fmla="*/ 1013 w 1685"/>
                <a:gd name="T75" fmla="*/ 1712 h 2033"/>
                <a:gd name="T76" fmla="*/ 230 w 1685"/>
                <a:gd name="T77" fmla="*/ 1987 h 2033"/>
                <a:gd name="T78" fmla="*/ 192 w 1685"/>
                <a:gd name="T79" fmla="*/ 2027 h 2033"/>
                <a:gd name="T80" fmla="*/ 138 w 1685"/>
                <a:gd name="T81" fmla="*/ 2028 h 2033"/>
                <a:gd name="T82" fmla="*/ 99 w 1685"/>
                <a:gd name="T83" fmla="*/ 1990 h 2033"/>
                <a:gd name="T84" fmla="*/ 98 w 1685"/>
                <a:gd name="T85" fmla="*/ 1936 h 2033"/>
                <a:gd name="T86" fmla="*/ 280 w 1685"/>
                <a:gd name="T87" fmla="*/ 1353 h 2033"/>
                <a:gd name="T88" fmla="*/ 221 w 1685"/>
                <a:gd name="T89" fmla="*/ 1314 h 2033"/>
                <a:gd name="T90" fmla="*/ 2 w 1685"/>
                <a:gd name="T91" fmla="*/ 261 h 2033"/>
                <a:gd name="T92" fmla="*/ 12 w 1685"/>
                <a:gd name="T93" fmla="*/ 191 h 2033"/>
                <a:gd name="T94" fmla="*/ 63 w 1685"/>
                <a:gd name="T95" fmla="*/ 145 h 2033"/>
                <a:gd name="T96" fmla="*/ 133 w 1685"/>
                <a:gd name="T97" fmla="*/ 138 h 2033"/>
                <a:gd name="T98" fmla="*/ 190 w 1685"/>
                <a:gd name="T99" fmla="*/ 177 h 2033"/>
                <a:gd name="T100" fmla="*/ 392 w 1685"/>
                <a:gd name="T101" fmla="*/ 1145 h 2033"/>
                <a:gd name="T102" fmla="*/ 605 w 1685"/>
                <a:gd name="T103" fmla="*/ 1123 h 2033"/>
                <a:gd name="T104" fmla="*/ 535 w 1685"/>
                <a:gd name="T105" fmla="*/ 1063 h 2033"/>
                <a:gd name="T106" fmla="*/ 497 w 1685"/>
                <a:gd name="T107" fmla="*/ 970 h 2033"/>
                <a:gd name="T108" fmla="*/ 495 w 1685"/>
                <a:gd name="T109" fmla="*/ 179 h 2033"/>
                <a:gd name="T110" fmla="*/ 533 w 1685"/>
                <a:gd name="T111" fmla="*/ 88 h 2033"/>
                <a:gd name="T112" fmla="*/ 608 w 1685"/>
                <a:gd name="T113" fmla="*/ 23 h 2033"/>
                <a:gd name="T114" fmla="*/ 708 w 1685"/>
                <a:gd name="T115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85" h="2033">
                  <a:moveTo>
                    <a:pt x="1233" y="1157"/>
                  </a:moveTo>
                  <a:lnTo>
                    <a:pt x="1095" y="1158"/>
                  </a:lnTo>
                  <a:lnTo>
                    <a:pt x="1113" y="1170"/>
                  </a:lnTo>
                  <a:lnTo>
                    <a:pt x="1128" y="1186"/>
                  </a:lnTo>
                  <a:lnTo>
                    <a:pt x="1139" y="1205"/>
                  </a:lnTo>
                  <a:lnTo>
                    <a:pt x="1147" y="1227"/>
                  </a:lnTo>
                  <a:lnTo>
                    <a:pt x="1150" y="1249"/>
                  </a:lnTo>
                  <a:lnTo>
                    <a:pt x="1147" y="1274"/>
                  </a:lnTo>
                  <a:lnTo>
                    <a:pt x="1139" y="1297"/>
                  </a:lnTo>
                  <a:lnTo>
                    <a:pt x="1126" y="1316"/>
                  </a:lnTo>
                  <a:lnTo>
                    <a:pt x="1110" y="1332"/>
                  </a:lnTo>
                  <a:lnTo>
                    <a:pt x="1091" y="1344"/>
                  </a:lnTo>
                  <a:lnTo>
                    <a:pt x="1068" y="1353"/>
                  </a:lnTo>
                  <a:lnTo>
                    <a:pt x="1044" y="1355"/>
                  </a:lnTo>
                  <a:lnTo>
                    <a:pt x="1026" y="1355"/>
                  </a:lnTo>
                  <a:lnTo>
                    <a:pt x="1090" y="1519"/>
                  </a:lnTo>
                  <a:lnTo>
                    <a:pt x="1233" y="1157"/>
                  </a:lnTo>
                  <a:close/>
                  <a:moveTo>
                    <a:pt x="708" y="0"/>
                  </a:moveTo>
                  <a:lnTo>
                    <a:pt x="904" y="1"/>
                  </a:lnTo>
                  <a:lnTo>
                    <a:pt x="939" y="5"/>
                  </a:lnTo>
                  <a:lnTo>
                    <a:pt x="972" y="13"/>
                  </a:lnTo>
                  <a:lnTo>
                    <a:pt x="1002" y="26"/>
                  </a:lnTo>
                  <a:lnTo>
                    <a:pt x="1030" y="44"/>
                  </a:lnTo>
                  <a:lnTo>
                    <a:pt x="1055" y="66"/>
                  </a:lnTo>
                  <a:lnTo>
                    <a:pt x="1077" y="91"/>
                  </a:lnTo>
                  <a:lnTo>
                    <a:pt x="1093" y="119"/>
                  </a:lnTo>
                  <a:lnTo>
                    <a:pt x="1106" y="150"/>
                  </a:lnTo>
                  <a:lnTo>
                    <a:pt x="1113" y="183"/>
                  </a:lnTo>
                  <a:lnTo>
                    <a:pt x="1115" y="218"/>
                  </a:lnTo>
                  <a:lnTo>
                    <a:pt x="1113" y="381"/>
                  </a:lnTo>
                  <a:lnTo>
                    <a:pt x="926" y="173"/>
                  </a:lnTo>
                  <a:lnTo>
                    <a:pt x="1119" y="518"/>
                  </a:lnTo>
                  <a:lnTo>
                    <a:pt x="1558" y="518"/>
                  </a:lnTo>
                  <a:lnTo>
                    <a:pt x="1584" y="521"/>
                  </a:lnTo>
                  <a:lnTo>
                    <a:pt x="1607" y="528"/>
                  </a:lnTo>
                  <a:lnTo>
                    <a:pt x="1629" y="540"/>
                  </a:lnTo>
                  <a:lnTo>
                    <a:pt x="1647" y="556"/>
                  </a:lnTo>
                  <a:lnTo>
                    <a:pt x="1663" y="574"/>
                  </a:lnTo>
                  <a:lnTo>
                    <a:pt x="1675" y="596"/>
                  </a:lnTo>
                  <a:lnTo>
                    <a:pt x="1683" y="620"/>
                  </a:lnTo>
                  <a:lnTo>
                    <a:pt x="1685" y="645"/>
                  </a:lnTo>
                  <a:lnTo>
                    <a:pt x="1683" y="671"/>
                  </a:lnTo>
                  <a:lnTo>
                    <a:pt x="1675" y="695"/>
                  </a:lnTo>
                  <a:lnTo>
                    <a:pt x="1663" y="717"/>
                  </a:lnTo>
                  <a:lnTo>
                    <a:pt x="1647" y="736"/>
                  </a:lnTo>
                  <a:lnTo>
                    <a:pt x="1629" y="751"/>
                  </a:lnTo>
                  <a:lnTo>
                    <a:pt x="1607" y="763"/>
                  </a:lnTo>
                  <a:lnTo>
                    <a:pt x="1584" y="770"/>
                  </a:lnTo>
                  <a:lnTo>
                    <a:pt x="1558" y="773"/>
                  </a:lnTo>
                  <a:lnTo>
                    <a:pt x="1044" y="773"/>
                  </a:lnTo>
                  <a:lnTo>
                    <a:pt x="1016" y="770"/>
                  </a:lnTo>
                  <a:lnTo>
                    <a:pt x="991" y="762"/>
                  </a:lnTo>
                  <a:lnTo>
                    <a:pt x="968" y="749"/>
                  </a:lnTo>
                  <a:lnTo>
                    <a:pt x="948" y="730"/>
                  </a:lnTo>
                  <a:lnTo>
                    <a:pt x="932" y="708"/>
                  </a:lnTo>
                  <a:lnTo>
                    <a:pt x="734" y="352"/>
                  </a:lnTo>
                  <a:lnTo>
                    <a:pt x="853" y="746"/>
                  </a:lnTo>
                  <a:lnTo>
                    <a:pt x="865" y="772"/>
                  </a:lnTo>
                  <a:lnTo>
                    <a:pt x="882" y="795"/>
                  </a:lnTo>
                  <a:lnTo>
                    <a:pt x="903" y="815"/>
                  </a:lnTo>
                  <a:lnTo>
                    <a:pt x="927" y="831"/>
                  </a:lnTo>
                  <a:lnTo>
                    <a:pt x="954" y="844"/>
                  </a:lnTo>
                  <a:lnTo>
                    <a:pt x="984" y="852"/>
                  </a:lnTo>
                  <a:lnTo>
                    <a:pt x="984" y="852"/>
                  </a:lnTo>
                  <a:lnTo>
                    <a:pt x="985" y="852"/>
                  </a:lnTo>
                  <a:lnTo>
                    <a:pt x="985" y="852"/>
                  </a:lnTo>
                  <a:lnTo>
                    <a:pt x="987" y="852"/>
                  </a:lnTo>
                  <a:lnTo>
                    <a:pt x="989" y="852"/>
                  </a:lnTo>
                  <a:lnTo>
                    <a:pt x="994" y="852"/>
                  </a:lnTo>
                  <a:lnTo>
                    <a:pt x="1000" y="852"/>
                  </a:lnTo>
                  <a:lnTo>
                    <a:pt x="1009" y="852"/>
                  </a:lnTo>
                  <a:lnTo>
                    <a:pt x="1021" y="852"/>
                  </a:lnTo>
                  <a:lnTo>
                    <a:pt x="1035" y="852"/>
                  </a:lnTo>
                  <a:lnTo>
                    <a:pt x="1053" y="852"/>
                  </a:lnTo>
                  <a:lnTo>
                    <a:pt x="1076" y="852"/>
                  </a:lnTo>
                  <a:lnTo>
                    <a:pt x="1104" y="852"/>
                  </a:lnTo>
                  <a:lnTo>
                    <a:pt x="1136" y="852"/>
                  </a:lnTo>
                  <a:lnTo>
                    <a:pt x="1174" y="852"/>
                  </a:lnTo>
                  <a:lnTo>
                    <a:pt x="1217" y="851"/>
                  </a:lnTo>
                  <a:lnTo>
                    <a:pt x="1266" y="851"/>
                  </a:lnTo>
                  <a:lnTo>
                    <a:pt x="1323" y="851"/>
                  </a:lnTo>
                  <a:lnTo>
                    <a:pt x="1386" y="851"/>
                  </a:lnTo>
                  <a:lnTo>
                    <a:pt x="1457" y="851"/>
                  </a:lnTo>
                  <a:lnTo>
                    <a:pt x="1459" y="851"/>
                  </a:lnTo>
                  <a:lnTo>
                    <a:pt x="1489" y="853"/>
                  </a:lnTo>
                  <a:lnTo>
                    <a:pt x="1517" y="862"/>
                  </a:lnTo>
                  <a:lnTo>
                    <a:pt x="1543" y="876"/>
                  </a:lnTo>
                  <a:lnTo>
                    <a:pt x="1565" y="894"/>
                  </a:lnTo>
                  <a:lnTo>
                    <a:pt x="1585" y="918"/>
                  </a:lnTo>
                  <a:lnTo>
                    <a:pt x="1600" y="943"/>
                  </a:lnTo>
                  <a:lnTo>
                    <a:pt x="1608" y="971"/>
                  </a:lnTo>
                  <a:lnTo>
                    <a:pt x="1612" y="1002"/>
                  </a:lnTo>
                  <a:lnTo>
                    <a:pt x="1610" y="1031"/>
                  </a:lnTo>
                  <a:lnTo>
                    <a:pt x="1601" y="1060"/>
                  </a:lnTo>
                  <a:lnTo>
                    <a:pt x="1254" y="1936"/>
                  </a:lnTo>
                  <a:lnTo>
                    <a:pt x="1241" y="1961"/>
                  </a:lnTo>
                  <a:lnTo>
                    <a:pt x="1224" y="1982"/>
                  </a:lnTo>
                  <a:lnTo>
                    <a:pt x="1205" y="2001"/>
                  </a:lnTo>
                  <a:lnTo>
                    <a:pt x="1183" y="2015"/>
                  </a:lnTo>
                  <a:lnTo>
                    <a:pt x="1160" y="2024"/>
                  </a:lnTo>
                  <a:lnTo>
                    <a:pt x="1134" y="2031"/>
                  </a:lnTo>
                  <a:lnTo>
                    <a:pt x="1108" y="2033"/>
                  </a:lnTo>
                  <a:lnTo>
                    <a:pt x="1081" y="2030"/>
                  </a:lnTo>
                  <a:lnTo>
                    <a:pt x="1054" y="2022"/>
                  </a:lnTo>
                  <a:lnTo>
                    <a:pt x="1030" y="2009"/>
                  </a:lnTo>
                  <a:lnTo>
                    <a:pt x="1009" y="1993"/>
                  </a:lnTo>
                  <a:lnTo>
                    <a:pt x="990" y="1974"/>
                  </a:lnTo>
                  <a:lnTo>
                    <a:pt x="976" y="1952"/>
                  </a:lnTo>
                  <a:lnTo>
                    <a:pt x="966" y="1929"/>
                  </a:lnTo>
                  <a:lnTo>
                    <a:pt x="959" y="1903"/>
                  </a:lnTo>
                  <a:lnTo>
                    <a:pt x="958" y="1877"/>
                  </a:lnTo>
                  <a:lnTo>
                    <a:pt x="960" y="1850"/>
                  </a:lnTo>
                  <a:lnTo>
                    <a:pt x="969" y="1824"/>
                  </a:lnTo>
                  <a:lnTo>
                    <a:pt x="1013" y="1712"/>
                  </a:lnTo>
                  <a:lnTo>
                    <a:pt x="875" y="1355"/>
                  </a:lnTo>
                  <a:lnTo>
                    <a:pt x="474" y="1355"/>
                  </a:lnTo>
                  <a:lnTo>
                    <a:pt x="230" y="1987"/>
                  </a:lnTo>
                  <a:lnTo>
                    <a:pt x="220" y="2004"/>
                  </a:lnTo>
                  <a:lnTo>
                    <a:pt x="207" y="2017"/>
                  </a:lnTo>
                  <a:lnTo>
                    <a:pt x="192" y="2027"/>
                  </a:lnTo>
                  <a:lnTo>
                    <a:pt x="175" y="2031"/>
                  </a:lnTo>
                  <a:lnTo>
                    <a:pt x="156" y="2032"/>
                  </a:lnTo>
                  <a:lnTo>
                    <a:pt x="138" y="2028"/>
                  </a:lnTo>
                  <a:lnTo>
                    <a:pt x="122" y="2018"/>
                  </a:lnTo>
                  <a:lnTo>
                    <a:pt x="109" y="2006"/>
                  </a:lnTo>
                  <a:lnTo>
                    <a:pt x="99" y="1990"/>
                  </a:lnTo>
                  <a:lnTo>
                    <a:pt x="94" y="1973"/>
                  </a:lnTo>
                  <a:lnTo>
                    <a:pt x="94" y="1955"/>
                  </a:lnTo>
                  <a:lnTo>
                    <a:pt x="98" y="1936"/>
                  </a:lnTo>
                  <a:lnTo>
                    <a:pt x="323" y="1355"/>
                  </a:lnTo>
                  <a:lnTo>
                    <a:pt x="304" y="1355"/>
                  </a:lnTo>
                  <a:lnTo>
                    <a:pt x="280" y="1353"/>
                  </a:lnTo>
                  <a:lnTo>
                    <a:pt x="258" y="1344"/>
                  </a:lnTo>
                  <a:lnTo>
                    <a:pt x="237" y="1331"/>
                  </a:lnTo>
                  <a:lnTo>
                    <a:pt x="221" y="1314"/>
                  </a:lnTo>
                  <a:lnTo>
                    <a:pt x="208" y="1293"/>
                  </a:lnTo>
                  <a:lnTo>
                    <a:pt x="201" y="1270"/>
                  </a:lnTo>
                  <a:lnTo>
                    <a:pt x="2" y="261"/>
                  </a:lnTo>
                  <a:lnTo>
                    <a:pt x="0" y="236"/>
                  </a:lnTo>
                  <a:lnTo>
                    <a:pt x="3" y="212"/>
                  </a:lnTo>
                  <a:lnTo>
                    <a:pt x="12" y="191"/>
                  </a:lnTo>
                  <a:lnTo>
                    <a:pt x="25" y="173"/>
                  </a:lnTo>
                  <a:lnTo>
                    <a:pt x="42" y="156"/>
                  </a:lnTo>
                  <a:lnTo>
                    <a:pt x="63" y="145"/>
                  </a:lnTo>
                  <a:lnTo>
                    <a:pt x="85" y="137"/>
                  </a:lnTo>
                  <a:lnTo>
                    <a:pt x="110" y="135"/>
                  </a:lnTo>
                  <a:lnTo>
                    <a:pt x="133" y="138"/>
                  </a:lnTo>
                  <a:lnTo>
                    <a:pt x="154" y="147"/>
                  </a:lnTo>
                  <a:lnTo>
                    <a:pt x="174" y="160"/>
                  </a:lnTo>
                  <a:lnTo>
                    <a:pt x="190" y="177"/>
                  </a:lnTo>
                  <a:lnTo>
                    <a:pt x="202" y="196"/>
                  </a:lnTo>
                  <a:lnTo>
                    <a:pt x="209" y="220"/>
                  </a:lnTo>
                  <a:lnTo>
                    <a:pt x="392" y="1145"/>
                  </a:lnTo>
                  <a:lnTo>
                    <a:pt x="660" y="1145"/>
                  </a:lnTo>
                  <a:lnTo>
                    <a:pt x="632" y="1136"/>
                  </a:lnTo>
                  <a:lnTo>
                    <a:pt x="605" y="1123"/>
                  </a:lnTo>
                  <a:lnTo>
                    <a:pt x="580" y="1107"/>
                  </a:lnTo>
                  <a:lnTo>
                    <a:pt x="558" y="1088"/>
                  </a:lnTo>
                  <a:lnTo>
                    <a:pt x="535" y="1063"/>
                  </a:lnTo>
                  <a:lnTo>
                    <a:pt x="518" y="1034"/>
                  </a:lnTo>
                  <a:lnTo>
                    <a:pt x="505" y="1004"/>
                  </a:lnTo>
                  <a:lnTo>
                    <a:pt x="497" y="970"/>
                  </a:lnTo>
                  <a:lnTo>
                    <a:pt x="494" y="937"/>
                  </a:lnTo>
                  <a:lnTo>
                    <a:pt x="492" y="214"/>
                  </a:lnTo>
                  <a:lnTo>
                    <a:pt x="495" y="179"/>
                  </a:lnTo>
                  <a:lnTo>
                    <a:pt x="503" y="146"/>
                  </a:lnTo>
                  <a:lnTo>
                    <a:pt x="516" y="116"/>
                  </a:lnTo>
                  <a:lnTo>
                    <a:pt x="533" y="88"/>
                  </a:lnTo>
                  <a:lnTo>
                    <a:pt x="554" y="62"/>
                  </a:lnTo>
                  <a:lnTo>
                    <a:pt x="580" y="41"/>
                  </a:lnTo>
                  <a:lnTo>
                    <a:pt x="608" y="23"/>
                  </a:lnTo>
                  <a:lnTo>
                    <a:pt x="640" y="11"/>
                  </a:lnTo>
                  <a:lnTo>
                    <a:pt x="672" y="2"/>
                  </a:lnTo>
                  <a:lnTo>
                    <a:pt x="7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11913" y="2032000"/>
              <a:ext cx="88900" cy="88900"/>
            </a:xfrm>
            <a:custGeom>
              <a:avLst/>
              <a:gdLst>
                <a:gd name="T0" fmla="*/ 282 w 564"/>
                <a:gd name="T1" fmla="*/ 0 h 562"/>
                <a:gd name="T2" fmla="*/ 323 w 564"/>
                <a:gd name="T3" fmla="*/ 4 h 562"/>
                <a:gd name="T4" fmla="*/ 363 w 564"/>
                <a:gd name="T5" fmla="*/ 12 h 562"/>
                <a:gd name="T6" fmla="*/ 401 w 564"/>
                <a:gd name="T7" fmla="*/ 27 h 562"/>
                <a:gd name="T8" fmla="*/ 435 w 564"/>
                <a:gd name="T9" fmla="*/ 46 h 562"/>
                <a:gd name="T10" fmla="*/ 466 w 564"/>
                <a:gd name="T11" fmla="*/ 69 h 562"/>
                <a:gd name="T12" fmla="*/ 495 w 564"/>
                <a:gd name="T13" fmla="*/ 97 h 562"/>
                <a:gd name="T14" fmla="*/ 518 w 564"/>
                <a:gd name="T15" fmla="*/ 129 h 562"/>
                <a:gd name="T16" fmla="*/ 537 w 564"/>
                <a:gd name="T17" fmla="*/ 163 h 562"/>
                <a:gd name="T18" fmla="*/ 552 w 564"/>
                <a:gd name="T19" fmla="*/ 201 h 562"/>
                <a:gd name="T20" fmla="*/ 560 w 564"/>
                <a:gd name="T21" fmla="*/ 241 h 562"/>
                <a:gd name="T22" fmla="*/ 564 w 564"/>
                <a:gd name="T23" fmla="*/ 281 h 562"/>
                <a:gd name="T24" fmla="*/ 560 w 564"/>
                <a:gd name="T25" fmla="*/ 323 h 562"/>
                <a:gd name="T26" fmla="*/ 552 w 564"/>
                <a:gd name="T27" fmla="*/ 363 h 562"/>
                <a:gd name="T28" fmla="*/ 537 w 564"/>
                <a:gd name="T29" fmla="*/ 400 h 562"/>
                <a:gd name="T30" fmla="*/ 518 w 564"/>
                <a:gd name="T31" fmla="*/ 435 h 562"/>
                <a:gd name="T32" fmla="*/ 495 w 564"/>
                <a:gd name="T33" fmla="*/ 467 h 562"/>
                <a:gd name="T34" fmla="*/ 466 w 564"/>
                <a:gd name="T35" fmla="*/ 494 h 562"/>
                <a:gd name="T36" fmla="*/ 435 w 564"/>
                <a:gd name="T37" fmla="*/ 517 h 562"/>
                <a:gd name="T38" fmla="*/ 401 w 564"/>
                <a:gd name="T39" fmla="*/ 537 h 562"/>
                <a:gd name="T40" fmla="*/ 363 w 564"/>
                <a:gd name="T41" fmla="*/ 551 h 562"/>
                <a:gd name="T42" fmla="*/ 323 w 564"/>
                <a:gd name="T43" fmla="*/ 560 h 562"/>
                <a:gd name="T44" fmla="*/ 282 w 564"/>
                <a:gd name="T45" fmla="*/ 562 h 562"/>
                <a:gd name="T46" fmla="*/ 240 w 564"/>
                <a:gd name="T47" fmla="*/ 560 h 562"/>
                <a:gd name="T48" fmla="*/ 200 w 564"/>
                <a:gd name="T49" fmla="*/ 551 h 562"/>
                <a:gd name="T50" fmla="*/ 163 w 564"/>
                <a:gd name="T51" fmla="*/ 537 h 562"/>
                <a:gd name="T52" fmla="*/ 129 w 564"/>
                <a:gd name="T53" fmla="*/ 517 h 562"/>
                <a:gd name="T54" fmla="*/ 96 w 564"/>
                <a:gd name="T55" fmla="*/ 494 h 562"/>
                <a:gd name="T56" fmla="*/ 69 w 564"/>
                <a:gd name="T57" fmla="*/ 467 h 562"/>
                <a:gd name="T58" fmla="*/ 46 w 564"/>
                <a:gd name="T59" fmla="*/ 435 h 562"/>
                <a:gd name="T60" fmla="*/ 26 w 564"/>
                <a:gd name="T61" fmla="*/ 400 h 562"/>
                <a:gd name="T62" fmla="*/ 12 w 564"/>
                <a:gd name="T63" fmla="*/ 363 h 562"/>
                <a:gd name="T64" fmla="*/ 3 w 564"/>
                <a:gd name="T65" fmla="*/ 323 h 562"/>
                <a:gd name="T66" fmla="*/ 0 w 564"/>
                <a:gd name="T67" fmla="*/ 281 h 562"/>
                <a:gd name="T68" fmla="*/ 3 w 564"/>
                <a:gd name="T69" fmla="*/ 241 h 562"/>
                <a:gd name="T70" fmla="*/ 12 w 564"/>
                <a:gd name="T71" fmla="*/ 201 h 562"/>
                <a:gd name="T72" fmla="*/ 26 w 564"/>
                <a:gd name="T73" fmla="*/ 163 h 562"/>
                <a:gd name="T74" fmla="*/ 46 w 564"/>
                <a:gd name="T75" fmla="*/ 129 h 562"/>
                <a:gd name="T76" fmla="*/ 69 w 564"/>
                <a:gd name="T77" fmla="*/ 97 h 562"/>
                <a:gd name="T78" fmla="*/ 96 w 564"/>
                <a:gd name="T79" fmla="*/ 69 h 562"/>
                <a:gd name="T80" fmla="*/ 129 w 564"/>
                <a:gd name="T81" fmla="*/ 46 h 562"/>
                <a:gd name="T82" fmla="*/ 163 w 564"/>
                <a:gd name="T83" fmla="*/ 27 h 562"/>
                <a:gd name="T84" fmla="*/ 200 w 564"/>
                <a:gd name="T85" fmla="*/ 12 h 562"/>
                <a:gd name="T86" fmla="*/ 240 w 564"/>
                <a:gd name="T87" fmla="*/ 4 h 562"/>
                <a:gd name="T88" fmla="*/ 282 w 564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2">
                  <a:moveTo>
                    <a:pt x="282" y="0"/>
                  </a:moveTo>
                  <a:lnTo>
                    <a:pt x="323" y="4"/>
                  </a:lnTo>
                  <a:lnTo>
                    <a:pt x="363" y="12"/>
                  </a:lnTo>
                  <a:lnTo>
                    <a:pt x="401" y="27"/>
                  </a:lnTo>
                  <a:lnTo>
                    <a:pt x="435" y="46"/>
                  </a:lnTo>
                  <a:lnTo>
                    <a:pt x="466" y="69"/>
                  </a:lnTo>
                  <a:lnTo>
                    <a:pt x="495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1"/>
                  </a:lnTo>
                  <a:lnTo>
                    <a:pt x="560" y="241"/>
                  </a:lnTo>
                  <a:lnTo>
                    <a:pt x="564" y="281"/>
                  </a:lnTo>
                  <a:lnTo>
                    <a:pt x="560" y="323"/>
                  </a:lnTo>
                  <a:lnTo>
                    <a:pt x="552" y="363"/>
                  </a:lnTo>
                  <a:lnTo>
                    <a:pt x="537" y="400"/>
                  </a:lnTo>
                  <a:lnTo>
                    <a:pt x="518" y="435"/>
                  </a:lnTo>
                  <a:lnTo>
                    <a:pt x="495" y="467"/>
                  </a:lnTo>
                  <a:lnTo>
                    <a:pt x="466" y="494"/>
                  </a:lnTo>
                  <a:lnTo>
                    <a:pt x="435" y="517"/>
                  </a:lnTo>
                  <a:lnTo>
                    <a:pt x="401" y="537"/>
                  </a:lnTo>
                  <a:lnTo>
                    <a:pt x="363" y="551"/>
                  </a:lnTo>
                  <a:lnTo>
                    <a:pt x="323" y="560"/>
                  </a:lnTo>
                  <a:lnTo>
                    <a:pt x="282" y="562"/>
                  </a:lnTo>
                  <a:lnTo>
                    <a:pt x="240" y="560"/>
                  </a:lnTo>
                  <a:lnTo>
                    <a:pt x="200" y="551"/>
                  </a:lnTo>
                  <a:lnTo>
                    <a:pt x="163" y="537"/>
                  </a:lnTo>
                  <a:lnTo>
                    <a:pt x="129" y="517"/>
                  </a:lnTo>
                  <a:lnTo>
                    <a:pt x="96" y="494"/>
                  </a:lnTo>
                  <a:lnTo>
                    <a:pt x="69" y="467"/>
                  </a:lnTo>
                  <a:lnTo>
                    <a:pt x="46" y="435"/>
                  </a:lnTo>
                  <a:lnTo>
                    <a:pt x="26" y="400"/>
                  </a:lnTo>
                  <a:lnTo>
                    <a:pt x="12" y="363"/>
                  </a:lnTo>
                  <a:lnTo>
                    <a:pt x="3" y="323"/>
                  </a:lnTo>
                  <a:lnTo>
                    <a:pt x="0" y="281"/>
                  </a:lnTo>
                  <a:lnTo>
                    <a:pt x="3" y="241"/>
                  </a:lnTo>
                  <a:lnTo>
                    <a:pt x="12" y="201"/>
                  </a:lnTo>
                  <a:lnTo>
                    <a:pt x="26" y="163"/>
                  </a:lnTo>
                  <a:lnTo>
                    <a:pt x="46" y="129"/>
                  </a:lnTo>
                  <a:lnTo>
                    <a:pt x="69" y="97"/>
                  </a:lnTo>
                  <a:lnTo>
                    <a:pt x="96" y="69"/>
                  </a:lnTo>
                  <a:lnTo>
                    <a:pt x="129" y="46"/>
                  </a:lnTo>
                  <a:lnTo>
                    <a:pt x="163" y="27"/>
                  </a:lnTo>
                  <a:lnTo>
                    <a:pt x="200" y="12"/>
                  </a:lnTo>
                  <a:lnTo>
                    <a:pt x="240" y="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494463" y="1930400"/>
              <a:ext cx="160338" cy="131763"/>
            </a:xfrm>
            <a:custGeom>
              <a:avLst/>
              <a:gdLst>
                <a:gd name="T0" fmla="*/ 564 w 1010"/>
                <a:gd name="T1" fmla="*/ 2 h 824"/>
                <a:gd name="T2" fmla="*/ 675 w 1010"/>
                <a:gd name="T3" fmla="*/ 21 h 824"/>
                <a:gd name="T4" fmla="*/ 776 w 1010"/>
                <a:gd name="T5" fmla="*/ 56 h 824"/>
                <a:gd name="T6" fmla="*/ 862 w 1010"/>
                <a:gd name="T7" fmla="*/ 106 h 824"/>
                <a:gd name="T8" fmla="*/ 931 w 1010"/>
                <a:gd name="T9" fmla="*/ 168 h 824"/>
                <a:gd name="T10" fmla="*/ 980 w 1010"/>
                <a:gd name="T11" fmla="*/ 240 h 824"/>
                <a:gd name="T12" fmla="*/ 1006 w 1010"/>
                <a:gd name="T13" fmla="*/ 320 h 824"/>
                <a:gd name="T14" fmla="*/ 1006 w 1010"/>
                <a:gd name="T15" fmla="*/ 405 h 824"/>
                <a:gd name="T16" fmla="*/ 980 w 1010"/>
                <a:gd name="T17" fmla="*/ 485 h 824"/>
                <a:gd name="T18" fmla="*/ 931 w 1010"/>
                <a:gd name="T19" fmla="*/ 557 h 824"/>
                <a:gd name="T20" fmla="*/ 862 w 1010"/>
                <a:gd name="T21" fmla="*/ 618 h 824"/>
                <a:gd name="T22" fmla="*/ 776 w 1010"/>
                <a:gd name="T23" fmla="*/ 669 h 824"/>
                <a:gd name="T24" fmla="*/ 675 w 1010"/>
                <a:gd name="T25" fmla="*/ 703 h 824"/>
                <a:gd name="T26" fmla="*/ 564 w 1010"/>
                <a:gd name="T27" fmla="*/ 723 h 824"/>
                <a:gd name="T28" fmla="*/ 451 w 1010"/>
                <a:gd name="T29" fmla="*/ 723 h 824"/>
                <a:gd name="T30" fmla="*/ 349 w 1010"/>
                <a:gd name="T31" fmla="*/ 707 h 824"/>
                <a:gd name="T32" fmla="*/ 139 w 1010"/>
                <a:gd name="T33" fmla="*/ 824 h 824"/>
                <a:gd name="T34" fmla="*/ 117 w 1010"/>
                <a:gd name="T35" fmla="*/ 822 h 824"/>
                <a:gd name="T36" fmla="*/ 100 w 1010"/>
                <a:gd name="T37" fmla="*/ 806 h 824"/>
                <a:gd name="T38" fmla="*/ 96 w 1010"/>
                <a:gd name="T39" fmla="*/ 783 h 824"/>
                <a:gd name="T40" fmla="*/ 170 w 1010"/>
                <a:gd name="T41" fmla="*/ 633 h 824"/>
                <a:gd name="T42" fmla="*/ 99 w 1010"/>
                <a:gd name="T43" fmla="*/ 577 h 824"/>
                <a:gd name="T44" fmla="*/ 47 w 1010"/>
                <a:gd name="T45" fmla="*/ 513 h 824"/>
                <a:gd name="T46" fmla="*/ 12 w 1010"/>
                <a:gd name="T47" fmla="*/ 441 h 824"/>
                <a:gd name="T48" fmla="*/ 0 w 1010"/>
                <a:gd name="T49" fmla="*/ 362 h 824"/>
                <a:gd name="T50" fmla="*/ 14 w 1010"/>
                <a:gd name="T51" fmla="*/ 279 h 824"/>
                <a:gd name="T52" fmla="*/ 52 w 1010"/>
                <a:gd name="T53" fmla="*/ 203 h 824"/>
                <a:gd name="T54" fmla="*/ 111 w 1010"/>
                <a:gd name="T55" fmla="*/ 136 h 824"/>
                <a:gd name="T56" fmla="*/ 190 w 1010"/>
                <a:gd name="T57" fmla="*/ 80 h 824"/>
                <a:gd name="T58" fmla="*/ 283 w 1010"/>
                <a:gd name="T59" fmla="*/ 37 h 824"/>
                <a:gd name="T60" fmla="*/ 390 w 1010"/>
                <a:gd name="T61" fmla="*/ 10 h 824"/>
                <a:gd name="T62" fmla="*/ 505 w 1010"/>
                <a:gd name="T63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0" h="824">
                  <a:moveTo>
                    <a:pt x="505" y="0"/>
                  </a:moveTo>
                  <a:lnTo>
                    <a:pt x="564" y="2"/>
                  </a:lnTo>
                  <a:lnTo>
                    <a:pt x="620" y="10"/>
                  </a:lnTo>
                  <a:lnTo>
                    <a:pt x="675" y="21"/>
                  </a:lnTo>
                  <a:lnTo>
                    <a:pt x="727" y="37"/>
                  </a:lnTo>
                  <a:lnTo>
                    <a:pt x="776" y="56"/>
                  </a:lnTo>
                  <a:lnTo>
                    <a:pt x="820" y="80"/>
                  </a:lnTo>
                  <a:lnTo>
                    <a:pt x="862" y="106"/>
                  </a:lnTo>
                  <a:lnTo>
                    <a:pt x="899" y="136"/>
                  </a:lnTo>
                  <a:lnTo>
                    <a:pt x="931" y="168"/>
                  </a:lnTo>
                  <a:lnTo>
                    <a:pt x="958" y="203"/>
                  </a:lnTo>
                  <a:lnTo>
                    <a:pt x="980" y="240"/>
                  </a:lnTo>
                  <a:lnTo>
                    <a:pt x="996" y="279"/>
                  </a:lnTo>
                  <a:lnTo>
                    <a:pt x="1006" y="320"/>
                  </a:lnTo>
                  <a:lnTo>
                    <a:pt x="1010" y="362"/>
                  </a:lnTo>
                  <a:lnTo>
                    <a:pt x="1006" y="405"/>
                  </a:lnTo>
                  <a:lnTo>
                    <a:pt x="996" y="446"/>
                  </a:lnTo>
                  <a:lnTo>
                    <a:pt x="980" y="485"/>
                  </a:lnTo>
                  <a:lnTo>
                    <a:pt x="958" y="521"/>
                  </a:lnTo>
                  <a:lnTo>
                    <a:pt x="931" y="557"/>
                  </a:lnTo>
                  <a:lnTo>
                    <a:pt x="899" y="589"/>
                  </a:lnTo>
                  <a:lnTo>
                    <a:pt x="862" y="618"/>
                  </a:lnTo>
                  <a:lnTo>
                    <a:pt x="820" y="645"/>
                  </a:lnTo>
                  <a:lnTo>
                    <a:pt x="776" y="669"/>
                  </a:lnTo>
                  <a:lnTo>
                    <a:pt x="727" y="688"/>
                  </a:lnTo>
                  <a:lnTo>
                    <a:pt x="675" y="703"/>
                  </a:lnTo>
                  <a:lnTo>
                    <a:pt x="620" y="715"/>
                  </a:lnTo>
                  <a:lnTo>
                    <a:pt x="564" y="723"/>
                  </a:lnTo>
                  <a:lnTo>
                    <a:pt x="505" y="725"/>
                  </a:lnTo>
                  <a:lnTo>
                    <a:pt x="451" y="723"/>
                  </a:lnTo>
                  <a:lnTo>
                    <a:pt x="398" y="716"/>
                  </a:lnTo>
                  <a:lnTo>
                    <a:pt x="349" y="707"/>
                  </a:lnTo>
                  <a:lnTo>
                    <a:pt x="150" y="820"/>
                  </a:lnTo>
                  <a:lnTo>
                    <a:pt x="139" y="824"/>
                  </a:lnTo>
                  <a:lnTo>
                    <a:pt x="127" y="824"/>
                  </a:lnTo>
                  <a:lnTo>
                    <a:pt x="117" y="822"/>
                  </a:lnTo>
                  <a:lnTo>
                    <a:pt x="107" y="814"/>
                  </a:lnTo>
                  <a:lnTo>
                    <a:pt x="100" y="806"/>
                  </a:lnTo>
                  <a:lnTo>
                    <a:pt x="96" y="795"/>
                  </a:lnTo>
                  <a:lnTo>
                    <a:pt x="96" y="783"/>
                  </a:lnTo>
                  <a:lnTo>
                    <a:pt x="99" y="772"/>
                  </a:lnTo>
                  <a:lnTo>
                    <a:pt x="170" y="633"/>
                  </a:lnTo>
                  <a:lnTo>
                    <a:pt x="133" y="606"/>
                  </a:lnTo>
                  <a:lnTo>
                    <a:pt x="99" y="577"/>
                  </a:lnTo>
                  <a:lnTo>
                    <a:pt x="70" y="546"/>
                  </a:lnTo>
                  <a:lnTo>
                    <a:pt x="47" y="513"/>
                  </a:lnTo>
                  <a:lnTo>
                    <a:pt x="27" y="478"/>
                  </a:lnTo>
                  <a:lnTo>
                    <a:pt x="12" y="441"/>
                  </a:lnTo>
                  <a:lnTo>
                    <a:pt x="3" y="402"/>
                  </a:lnTo>
                  <a:lnTo>
                    <a:pt x="0" y="362"/>
                  </a:lnTo>
                  <a:lnTo>
                    <a:pt x="4" y="320"/>
                  </a:lnTo>
                  <a:lnTo>
                    <a:pt x="14" y="279"/>
                  </a:lnTo>
                  <a:lnTo>
                    <a:pt x="30" y="240"/>
                  </a:lnTo>
                  <a:lnTo>
                    <a:pt x="52" y="203"/>
                  </a:lnTo>
                  <a:lnTo>
                    <a:pt x="79" y="168"/>
                  </a:lnTo>
                  <a:lnTo>
                    <a:pt x="111" y="136"/>
                  </a:lnTo>
                  <a:lnTo>
                    <a:pt x="148" y="106"/>
                  </a:lnTo>
                  <a:lnTo>
                    <a:pt x="190" y="80"/>
                  </a:lnTo>
                  <a:lnTo>
                    <a:pt x="234" y="56"/>
                  </a:lnTo>
                  <a:lnTo>
                    <a:pt x="283" y="37"/>
                  </a:lnTo>
                  <a:lnTo>
                    <a:pt x="335" y="21"/>
                  </a:lnTo>
                  <a:lnTo>
                    <a:pt x="390" y="10"/>
                  </a:lnTo>
                  <a:lnTo>
                    <a:pt x="446" y="2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Freeform 28"/>
          <p:cNvSpPr>
            <a:spLocks noEditPoints="1"/>
          </p:cNvSpPr>
          <p:nvPr/>
        </p:nvSpPr>
        <p:spPr bwMode="auto">
          <a:xfrm>
            <a:off x="8329135" y="4738317"/>
            <a:ext cx="562929" cy="461564"/>
          </a:xfrm>
          <a:custGeom>
            <a:avLst/>
            <a:gdLst>
              <a:gd name="T0" fmla="*/ 152 w 197"/>
              <a:gd name="T1" fmla="*/ 68 h 131"/>
              <a:gd name="T2" fmla="*/ 71 w 197"/>
              <a:gd name="T3" fmla="*/ 32 h 131"/>
              <a:gd name="T4" fmla="*/ 67 w 197"/>
              <a:gd name="T5" fmla="*/ 22 h 131"/>
              <a:gd name="T6" fmla="*/ 156 w 197"/>
              <a:gd name="T7" fmla="*/ 13 h 131"/>
              <a:gd name="T8" fmla="*/ 163 w 197"/>
              <a:gd name="T9" fmla="*/ 3 h 131"/>
              <a:gd name="T10" fmla="*/ 179 w 197"/>
              <a:gd name="T11" fmla="*/ 58 h 131"/>
              <a:gd name="T12" fmla="*/ 196 w 197"/>
              <a:gd name="T13" fmla="*/ 55 h 131"/>
              <a:gd name="T14" fmla="*/ 172 w 197"/>
              <a:gd name="T15" fmla="*/ 0 h 131"/>
              <a:gd name="T16" fmla="*/ 5 w 197"/>
              <a:gd name="T17" fmla="*/ 71 h 131"/>
              <a:gd name="T18" fmla="*/ 22 w 197"/>
              <a:gd name="T19" fmla="*/ 13 h 131"/>
              <a:gd name="T20" fmla="*/ 10 w 197"/>
              <a:gd name="T21" fmla="*/ 7 h 131"/>
              <a:gd name="T22" fmla="*/ 0 w 197"/>
              <a:gd name="T23" fmla="*/ 65 h 131"/>
              <a:gd name="T24" fmla="*/ 68 w 197"/>
              <a:gd name="T25" fmla="*/ 110 h 131"/>
              <a:gd name="T26" fmla="*/ 60 w 197"/>
              <a:gd name="T27" fmla="*/ 119 h 131"/>
              <a:gd name="T28" fmla="*/ 72 w 197"/>
              <a:gd name="T29" fmla="*/ 128 h 131"/>
              <a:gd name="T30" fmla="*/ 79 w 197"/>
              <a:gd name="T31" fmla="*/ 119 h 131"/>
              <a:gd name="T32" fmla="*/ 45 w 197"/>
              <a:gd name="T33" fmla="*/ 120 h 131"/>
              <a:gd name="T34" fmla="*/ 63 w 197"/>
              <a:gd name="T35" fmla="*/ 97 h 131"/>
              <a:gd name="T36" fmla="*/ 48 w 197"/>
              <a:gd name="T37" fmla="*/ 104 h 131"/>
              <a:gd name="T38" fmla="*/ 29 w 197"/>
              <a:gd name="T39" fmla="*/ 97 h 131"/>
              <a:gd name="T40" fmla="*/ 40 w 197"/>
              <a:gd name="T41" fmla="*/ 106 h 131"/>
              <a:gd name="T42" fmla="*/ 49 w 197"/>
              <a:gd name="T43" fmla="*/ 83 h 131"/>
              <a:gd name="T44" fmla="*/ 34 w 197"/>
              <a:gd name="T45" fmla="*/ 91 h 131"/>
              <a:gd name="T46" fmla="*/ 27 w 197"/>
              <a:gd name="T47" fmla="*/ 92 h 131"/>
              <a:gd name="T48" fmla="*/ 26 w 197"/>
              <a:gd name="T49" fmla="*/ 71 h 131"/>
              <a:gd name="T50" fmla="*/ 22 w 197"/>
              <a:gd name="T51" fmla="*/ 76 h 131"/>
              <a:gd name="T52" fmla="*/ 17 w 197"/>
              <a:gd name="T53" fmla="*/ 91 h 131"/>
              <a:gd name="T54" fmla="*/ 149 w 197"/>
              <a:gd name="T55" fmla="*/ 82 h 131"/>
              <a:gd name="T56" fmla="*/ 99 w 197"/>
              <a:gd name="T57" fmla="*/ 30 h 131"/>
              <a:gd name="T58" fmla="*/ 71 w 197"/>
              <a:gd name="T59" fmla="*/ 37 h 131"/>
              <a:gd name="T60" fmla="*/ 64 w 197"/>
              <a:gd name="T61" fmla="*/ 18 h 131"/>
              <a:gd name="T62" fmla="*/ 31 w 197"/>
              <a:gd name="T63" fmla="*/ 63 h 131"/>
              <a:gd name="T64" fmla="*/ 52 w 197"/>
              <a:gd name="T65" fmla="*/ 79 h 131"/>
              <a:gd name="T66" fmla="*/ 70 w 197"/>
              <a:gd name="T67" fmla="*/ 102 h 131"/>
              <a:gd name="T68" fmla="*/ 88 w 197"/>
              <a:gd name="T69" fmla="*/ 121 h 131"/>
              <a:gd name="T70" fmla="*/ 93 w 197"/>
              <a:gd name="T71" fmla="*/ 123 h 131"/>
              <a:gd name="T72" fmla="*/ 98 w 197"/>
              <a:gd name="T73" fmla="*/ 112 h 131"/>
              <a:gd name="T74" fmla="*/ 81 w 197"/>
              <a:gd name="T75" fmla="*/ 94 h 131"/>
              <a:gd name="T76" fmla="*/ 111 w 197"/>
              <a:gd name="T77" fmla="*/ 113 h 131"/>
              <a:gd name="T78" fmla="*/ 115 w 197"/>
              <a:gd name="T79" fmla="*/ 99 h 131"/>
              <a:gd name="T80" fmla="*/ 100 w 197"/>
              <a:gd name="T81" fmla="*/ 87 h 131"/>
              <a:gd name="T82" fmla="*/ 104 w 197"/>
              <a:gd name="T83" fmla="*/ 83 h 131"/>
              <a:gd name="T84" fmla="*/ 135 w 197"/>
              <a:gd name="T85" fmla="*/ 98 h 131"/>
              <a:gd name="T86" fmla="*/ 128 w 197"/>
              <a:gd name="T87" fmla="*/ 82 h 131"/>
              <a:gd name="T88" fmla="*/ 117 w 197"/>
              <a:gd name="T89" fmla="*/ 70 h 131"/>
              <a:gd name="T90" fmla="*/ 149 w 197"/>
              <a:gd name="T91" fmla="*/ 82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7" h="131">
                <a:moveTo>
                  <a:pt x="156" y="13"/>
                </a:moveTo>
                <a:cubicBezTo>
                  <a:pt x="175" y="58"/>
                  <a:pt x="175" y="58"/>
                  <a:pt x="175" y="5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40" y="57"/>
                  <a:pt x="103" y="26"/>
                  <a:pt x="100" y="25"/>
                </a:cubicBezTo>
                <a:cubicBezTo>
                  <a:pt x="97" y="25"/>
                  <a:pt x="86" y="29"/>
                  <a:pt x="84" y="30"/>
                </a:cubicBezTo>
                <a:cubicBezTo>
                  <a:pt x="84" y="30"/>
                  <a:pt x="77" y="32"/>
                  <a:pt x="71" y="32"/>
                </a:cubicBezTo>
                <a:cubicBezTo>
                  <a:pt x="68" y="32"/>
                  <a:pt x="66" y="31"/>
                  <a:pt x="65" y="30"/>
                </a:cubicBezTo>
                <a:cubicBezTo>
                  <a:pt x="63" y="30"/>
                  <a:pt x="63" y="28"/>
                  <a:pt x="63" y="27"/>
                </a:cubicBezTo>
                <a:cubicBezTo>
                  <a:pt x="63" y="25"/>
                  <a:pt x="65" y="22"/>
                  <a:pt x="67" y="22"/>
                </a:cubicBezTo>
                <a:cubicBezTo>
                  <a:pt x="77" y="17"/>
                  <a:pt x="102" y="7"/>
                  <a:pt x="105" y="6"/>
                </a:cubicBezTo>
                <a:cubicBezTo>
                  <a:pt x="105" y="6"/>
                  <a:pt x="105" y="6"/>
                  <a:pt x="106" y="6"/>
                </a:cubicBezTo>
                <a:cubicBezTo>
                  <a:pt x="112" y="6"/>
                  <a:pt x="152" y="12"/>
                  <a:pt x="156" y="13"/>
                </a:cubicBezTo>
                <a:close/>
                <a:moveTo>
                  <a:pt x="172" y="0"/>
                </a:moveTo>
                <a:cubicBezTo>
                  <a:pt x="172" y="0"/>
                  <a:pt x="171" y="0"/>
                  <a:pt x="171" y="0"/>
                </a:cubicBezTo>
                <a:cubicBezTo>
                  <a:pt x="163" y="3"/>
                  <a:pt x="163" y="3"/>
                  <a:pt x="163" y="3"/>
                </a:cubicBezTo>
                <a:cubicBezTo>
                  <a:pt x="162" y="4"/>
                  <a:pt x="161" y="5"/>
                  <a:pt x="160" y="6"/>
                </a:cubicBezTo>
                <a:cubicBezTo>
                  <a:pt x="160" y="7"/>
                  <a:pt x="160" y="8"/>
                  <a:pt x="160" y="10"/>
                </a:cubicBezTo>
                <a:cubicBezTo>
                  <a:pt x="179" y="58"/>
                  <a:pt x="179" y="58"/>
                  <a:pt x="179" y="58"/>
                </a:cubicBezTo>
                <a:cubicBezTo>
                  <a:pt x="180" y="60"/>
                  <a:pt x="183" y="61"/>
                  <a:pt x="186" y="60"/>
                </a:cubicBezTo>
                <a:cubicBezTo>
                  <a:pt x="193" y="57"/>
                  <a:pt x="193" y="57"/>
                  <a:pt x="193" y="57"/>
                </a:cubicBezTo>
                <a:cubicBezTo>
                  <a:pt x="194" y="57"/>
                  <a:pt x="195" y="56"/>
                  <a:pt x="196" y="55"/>
                </a:cubicBezTo>
                <a:cubicBezTo>
                  <a:pt x="197" y="53"/>
                  <a:pt x="197" y="52"/>
                  <a:pt x="196" y="51"/>
                </a:cubicBezTo>
                <a:cubicBezTo>
                  <a:pt x="177" y="3"/>
                  <a:pt x="177" y="3"/>
                  <a:pt x="177" y="3"/>
                </a:cubicBezTo>
                <a:cubicBezTo>
                  <a:pt x="176" y="1"/>
                  <a:pt x="175" y="0"/>
                  <a:pt x="172" y="0"/>
                </a:cubicBezTo>
                <a:close/>
                <a:moveTo>
                  <a:pt x="0" y="65"/>
                </a:moveTo>
                <a:cubicBezTo>
                  <a:pt x="0" y="67"/>
                  <a:pt x="0" y="68"/>
                  <a:pt x="1" y="69"/>
                </a:cubicBezTo>
                <a:cubicBezTo>
                  <a:pt x="2" y="70"/>
                  <a:pt x="3" y="71"/>
                  <a:pt x="5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6" y="72"/>
                  <a:pt x="18" y="69"/>
                  <a:pt x="18" y="67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2"/>
                  <a:pt x="22" y="10"/>
                  <a:pt x="21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2"/>
                </a:cubicBezTo>
                <a:lnTo>
                  <a:pt x="0" y="65"/>
                </a:lnTo>
                <a:close/>
                <a:moveTo>
                  <a:pt x="81" y="113"/>
                </a:moveTo>
                <a:cubicBezTo>
                  <a:pt x="80" y="111"/>
                  <a:pt x="79" y="110"/>
                  <a:pt x="78" y="108"/>
                </a:cubicBezTo>
                <a:cubicBezTo>
                  <a:pt x="74" y="106"/>
                  <a:pt x="71" y="106"/>
                  <a:pt x="68" y="110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56" y="124"/>
                  <a:pt x="60" y="128"/>
                  <a:pt x="62" y="129"/>
                </a:cubicBezTo>
                <a:cubicBezTo>
                  <a:pt x="63" y="130"/>
                  <a:pt x="65" y="131"/>
                  <a:pt x="66" y="131"/>
                </a:cubicBezTo>
                <a:cubicBezTo>
                  <a:pt x="68" y="131"/>
                  <a:pt x="70" y="130"/>
                  <a:pt x="72" y="128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80" y="117"/>
                  <a:pt x="81" y="115"/>
                  <a:pt x="81" y="113"/>
                </a:cubicBezTo>
                <a:close/>
                <a:moveTo>
                  <a:pt x="42" y="110"/>
                </a:moveTo>
                <a:cubicBezTo>
                  <a:pt x="40" y="113"/>
                  <a:pt x="40" y="116"/>
                  <a:pt x="45" y="120"/>
                </a:cubicBezTo>
                <a:cubicBezTo>
                  <a:pt x="48" y="122"/>
                  <a:pt x="52" y="122"/>
                  <a:pt x="55" y="118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8" y="102"/>
                  <a:pt x="64" y="98"/>
                  <a:pt x="63" y="97"/>
                </a:cubicBezTo>
                <a:cubicBezTo>
                  <a:pt x="59" y="94"/>
                  <a:pt x="56" y="94"/>
                  <a:pt x="53" y="98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7" y="105"/>
                  <a:pt x="47" y="105"/>
                  <a:pt x="47" y="105"/>
                </a:cubicBezTo>
                <a:lnTo>
                  <a:pt x="42" y="110"/>
                </a:lnTo>
                <a:close/>
                <a:moveTo>
                  <a:pt x="29" y="97"/>
                </a:moveTo>
                <a:cubicBezTo>
                  <a:pt x="27" y="98"/>
                  <a:pt x="27" y="100"/>
                  <a:pt x="27" y="102"/>
                </a:cubicBezTo>
                <a:cubicBezTo>
                  <a:pt x="27" y="104"/>
                  <a:pt x="29" y="106"/>
                  <a:pt x="30" y="107"/>
                </a:cubicBezTo>
                <a:cubicBezTo>
                  <a:pt x="34" y="110"/>
                  <a:pt x="37" y="109"/>
                  <a:pt x="40" y="106"/>
                </a:cubicBezTo>
                <a:cubicBezTo>
                  <a:pt x="50" y="94"/>
                  <a:pt x="50" y="94"/>
                  <a:pt x="50" y="94"/>
                </a:cubicBezTo>
                <a:cubicBezTo>
                  <a:pt x="52" y="92"/>
                  <a:pt x="53" y="90"/>
                  <a:pt x="52" y="88"/>
                </a:cubicBezTo>
                <a:cubicBezTo>
                  <a:pt x="52" y="86"/>
                  <a:pt x="51" y="84"/>
                  <a:pt x="49" y="83"/>
                </a:cubicBezTo>
                <a:cubicBezTo>
                  <a:pt x="46" y="80"/>
                  <a:pt x="42" y="81"/>
                  <a:pt x="39" y="84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lnTo>
                  <a:pt x="29" y="97"/>
                </a:lnTo>
                <a:close/>
                <a:moveTo>
                  <a:pt x="27" y="92"/>
                </a:moveTo>
                <a:cubicBezTo>
                  <a:pt x="37" y="80"/>
                  <a:pt x="37" y="80"/>
                  <a:pt x="37" y="80"/>
                </a:cubicBezTo>
                <a:cubicBezTo>
                  <a:pt x="41" y="75"/>
                  <a:pt x="37" y="71"/>
                  <a:pt x="36" y="69"/>
                </a:cubicBezTo>
                <a:cubicBezTo>
                  <a:pt x="32" y="67"/>
                  <a:pt x="29" y="67"/>
                  <a:pt x="26" y="71"/>
                </a:cubicBezTo>
                <a:cubicBezTo>
                  <a:pt x="22" y="75"/>
                  <a:pt x="22" y="75"/>
                  <a:pt x="22" y="75"/>
                </a:cubicBezTo>
                <a:cubicBezTo>
                  <a:pt x="22" y="75"/>
                  <a:pt x="22" y="75"/>
                  <a:pt x="22" y="75"/>
                </a:cubicBezTo>
                <a:cubicBezTo>
                  <a:pt x="22" y="76"/>
                  <a:pt x="22" y="76"/>
                  <a:pt x="22" y="76"/>
                </a:cubicBezTo>
                <a:cubicBezTo>
                  <a:pt x="17" y="81"/>
                  <a:pt x="17" y="81"/>
                  <a:pt x="17" y="81"/>
                </a:cubicBezTo>
                <a:cubicBezTo>
                  <a:pt x="15" y="83"/>
                  <a:pt x="15" y="85"/>
                  <a:pt x="15" y="87"/>
                </a:cubicBezTo>
                <a:cubicBezTo>
                  <a:pt x="15" y="89"/>
                  <a:pt x="16" y="90"/>
                  <a:pt x="17" y="91"/>
                </a:cubicBezTo>
                <a:cubicBezTo>
                  <a:pt x="19" y="92"/>
                  <a:pt x="21" y="94"/>
                  <a:pt x="23" y="94"/>
                </a:cubicBezTo>
                <a:cubicBezTo>
                  <a:pt x="24" y="94"/>
                  <a:pt x="25" y="93"/>
                  <a:pt x="27" y="92"/>
                </a:cubicBezTo>
                <a:close/>
                <a:moveTo>
                  <a:pt x="149" y="82"/>
                </a:moveTo>
                <a:cubicBezTo>
                  <a:pt x="151" y="79"/>
                  <a:pt x="153" y="75"/>
                  <a:pt x="148" y="71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26" y="52"/>
                  <a:pt x="104" y="33"/>
                  <a:pt x="99" y="30"/>
                </a:cubicBezTo>
                <a:cubicBezTo>
                  <a:pt x="97" y="31"/>
                  <a:pt x="91" y="33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5" y="34"/>
                  <a:pt x="78" y="37"/>
                  <a:pt x="71" y="37"/>
                </a:cubicBezTo>
                <a:cubicBezTo>
                  <a:pt x="67" y="37"/>
                  <a:pt x="64" y="36"/>
                  <a:pt x="62" y="35"/>
                </a:cubicBezTo>
                <a:cubicBezTo>
                  <a:pt x="58" y="32"/>
                  <a:pt x="58" y="29"/>
                  <a:pt x="58" y="27"/>
                </a:cubicBezTo>
                <a:cubicBezTo>
                  <a:pt x="58" y="23"/>
                  <a:pt x="62" y="19"/>
                  <a:pt x="64" y="18"/>
                </a:cubicBezTo>
                <a:cubicBezTo>
                  <a:pt x="27" y="13"/>
                  <a:pt x="27" y="13"/>
                  <a:pt x="27" y="13"/>
                </a:cubicBezTo>
                <a:cubicBezTo>
                  <a:pt x="23" y="67"/>
                  <a:pt x="23" y="67"/>
                  <a:pt x="23" y="67"/>
                </a:cubicBezTo>
                <a:cubicBezTo>
                  <a:pt x="26" y="64"/>
                  <a:pt x="29" y="63"/>
                  <a:pt x="31" y="63"/>
                </a:cubicBezTo>
                <a:cubicBezTo>
                  <a:pt x="34" y="63"/>
                  <a:pt x="36" y="64"/>
                  <a:pt x="39" y="66"/>
                </a:cubicBezTo>
                <a:cubicBezTo>
                  <a:pt x="42" y="69"/>
                  <a:pt x="44" y="73"/>
                  <a:pt x="43" y="77"/>
                </a:cubicBezTo>
                <a:cubicBezTo>
                  <a:pt x="46" y="76"/>
                  <a:pt x="49" y="77"/>
                  <a:pt x="52" y="79"/>
                </a:cubicBezTo>
                <a:cubicBezTo>
                  <a:pt x="56" y="82"/>
                  <a:pt x="57" y="86"/>
                  <a:pt x="57" y="90"/>
                </a:cubicBezTo>
                <a:cubicBezTo>
                  <a:pt x="60" y="90"/>
                  <a:pt x="63" y="91"/>
                  <a:pt x="66" y="93"/>
                </a:cubicBezTo>
                <a:cubicBezTo>
                  <a:pt x="69" y="96"/>
                  <a:pt x="70" y="99"/>
                  <a:pt x="70" y="102"/>
                </a:cubicBezTo>
                <a:cubicBezTo>
                  <a:pt x="74" y="101"/>
                  <a:pt x="77" y="102"/>
                  <a:pt x="81" y="105"/>
                </a:cubicBezTo>
                <a:cubicBezTo>
                  <a:pt x="85" y="108"/>
                  <a:pt x="86" y="113"/>
                  <a:pt x="85" y="118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8" y="121"/>
                  <a:pt x="88" y="121"/>
                  <a:pt x="89" y="121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90" y="122"/>
                  <a:pt x="91" y="123"/>
                  <a:pt x="93" y="123"/>
                </a:cubicBezTo>
                <a:cubicBezTo>
                  <a:pt x="95" y="123"/>
                  <a:pt x="97" y="121"/>
                  <a:pt x="98" y="120"/>
                </a:cubicBezTo>
                <a:cubicBezTo>
                  <a:pt x="100" y="117"/>
                  <a:pt x="101" y="115"/>
                  <a:pt x="99" y="112"/>
                </a:cubicBezTo>
                <a:cubicBezTo>
                  <a:pt x="98" y="112"/>
                  <a:pt x="98" y="112"/>
                  <a:pt x="98" y="112"/>
                </a:cubicBezTo>
                <a:cubicBezTo>
                  <a:pt x="82" y="98"/>
                  <a:pt x="82" y="98"/>
                  <a:pt x="82" y="98"/>
                </a:cubicBezTo>
                <a:cubicBezTo>
                  <a:pt x="81" y="97"/>
                  <a:pt x="81" y="96"/>
                  <a:pt x="81" y="96"/>
                </a:cubicBezTo>
                <a:cubicBezTo>
                  <a:pt x="81" y="95"/>
                  <a:pt x="81" y="94"/>
                  <a:pt x="81" y="94"/>
                </a:cubicBezTo>
                <a:cubicBezTo>
                  <a:pt x="82" y="93"/>
                  <a:pt x="84" y="93"/>
                  <a:pt x="85" y="94"/>
                </a:cubicBezTo>
                <a:cubicBezTo>
                  <a:pt x="107" y="112"/>
                  <a:pt x="107" y="112"/>
                  <a:pt x="107" y="112"/>
                </a:cubicBezTo>
                <a:cubicBezTo>
                  <a:pt x="108" y="113"/>
                  <a:pt x="109" y="113"/>
                  <a:pt x="111" y="113"/>
                </a:cubicBezTo>
                <a:cubicBezTo>
                  <a:pt x="113" y="113"/>
                  <a:pt x="115" y="112"/>
                  <a:pt x="117" y="110"/>
                </a:cubicBezTo>
                <a:cubicBezTo>
                  <a:pt x="118" y="108"/>
                  <a:pt x="119" y="106"/>
                  <a:pt x="118" y="105"/>
                </a:cubicBezTo>
                <a:cubicBezTo>
                  <a:pt x="118" y="103"/>
                  <a:pt x="117" y="101"/>
                  <a:pt x="115" y="99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6"/>
                  <a:pt x="100" y="86"/>
                </a:cubicBezTo>
                <a:cubicBezTo>
                  <a:pt x="99" y="85"/>
                  <a:pt x="100" y="84"/>
                  <a:pt x="100" y="84"/>
                </a:cubicBezTo>
                <a:cubicBezTo>
                  <a:pt x="101" y="83"/>
                  <a:pt x="103" y="82"/>
                  <a:pt x="104" y="83"/>
                </a:cubicBezTo>
                <a:cubicBezTo>
                  <a:pt x="124" y="99"/>
                  <a:pt x="124" y="99"/>
                  <a:pt x="124" y="99"/>
                </a:cubicBezTo>
                <a:cubicBezTo>
                  <a:pt x="125" y="101"/>
                  <a:pt x="127" y="101"/>
                  <a:pt x="128" y="101"/>
                </a:cubicBezTo>
                <a:cubicBezTo>
                  <a:pt x="131" y="101"/>
                  <a:pt x="133" y="100"/>
                  <a:pt x="135" y="98"/>
                </a:cubicBezTo>
                <a:cubicBezTo>
                  <a:pt x="136" y="96"/>
                  <a:pt x="137" y="94"/>
                  <a:pt x="137" y="92"/>
                </a:cubicBezTo>
                <a:cubicBezTo>
                  <a:pt x="137" y="90"/>
                  <a:pt x="136" y="89"/>
                  <a:pt x="134" y="87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6" y="73"/>
                  <a:pt x="116" y="71"/>
                  <a:pt x="117" y="70"/>
                </a:cubicBezTo>
                <a:cubicBezTo>
                  <a:pt x="118" y="69"/>
                  <a:pt x="120" y="69"/>
                  <a:pt x="121" y="70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1" y="86"/>
                  <a:pt x="146" y="86"/>
                  <a:pt x="149" y="82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99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4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-33266"/>
            <a:ext cx="12207736" cy="6891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67822"/>
            <a:ext cx="202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92E6DF"/>
                    </a:gs>
                    <a:gs pos="37000">
                      <a:srgbClr val="75E0DA"/>
                    </a:gs>
                    <a:gs pos="66000">
                      <a:srgbClr val="0C465B"/>
                    </a:gs>
                    <a:gs pos="92000">
                      <a:srgbClr val="216375"/>
                    </a:gs>
                  </a:gsLst>
                  <a:lin ang="54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Наши задачи</a:t>
            </a:r>
            <a:endParaRPr lang="ru-RU" sz="4000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92E6DF"/>
                  </a:gs>
                  <a:gs pos="37000">
                    <a:srgbClr val="75E0DA"/>
                  </a:gs>
                  <a:gs pos="66000">
                    <a:srgbClr val="0C465B"/>
                  </a:gs>
                  <a:gs pos="92000">
                    <a:srgbClr val="216375"/>
                  </a:gs>
                </a:gsLst>
                <a:lin ang="5400000" scaled="1"/>
                <a:tileRect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-4220387" y="1024071"/>
            <a:ext cx="15889873" cy="6622152"/>
            <a:chOff x="-4220387" y="1024071"/>
            <a:chExt cx="15896141" cy="6622152"/>
          </a:xfrm>
        </p:grpSpPr>
        <p:sp>
          <p:nvSpPr>
            <p:cNvPr id="84" name="Арка 83"/>
            <p:cNvSpPr/>
            <p:nvPr/>
          </p:nvSpPr>
          <p:spPr>
            <a:xfrm>
              <a:off x="-4220387" y="1024071"/>
              <a:ext cx="6622152" cy="6622152"/>
            </a:xfrm>
            <a:prstGeom prst="blockArc">
              <a:avLst>
                <a:gd name="adj1" fmla="val 18900000"/>
                <a:gd name="adj2" fmla="val 2700000"/>
                <a:gd name="adj3" fmla="val 326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Полилиния 84"/>
            <p:cNvSpPr/>
            <p:nvPr/>
          </p:nvSpPr>
          <p:spPr>
            <a:xfrm>
              <a:off x="1682069" y="2078929"/>
              <a:ext cx="9993685" cy="447053"/>
            </a:xfrm>
            <a:custGeom>
              <a:avLst/>
              <a:gdLst>
                <a:gd name="connsiteX0" fmla="*/ 0 w 9993685"/>
                <a:gd name="connsiteY0" fmla="*/ 0 h 447053"/>
                <a:gd name="connsiteX1" fmla="*/ 9993685 w 9993685"/>
                <a:gd name="connsiteY1" fmla="*/ 0 h 447053"/>
                <a:gd name="connsiteX2" fmla="*/ 9993685 w 9993685"/>
                <a:gd name="connsiteY2" fmla="*/ 447053 h 447053"/>
                <a:gd name="connsiteX3" fmla="*/ 0 w 9993685"/>
                <a:gd name="connsiteY3" fmla="*/ 447053 h 447053"/>
                <a:gd name="connsiteX4" fmla="*/ 0 w 9993685"/>
                <a:gd name="connsiteY4" fmla="*/ 0 h 4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3685" h="447053">
                  <a:moveTo>
                    <a:pt x="0" y="0"/>
                  </a:moveTo>
                  <a:lnTo>
                    <a:pt x="9993685" y="0"/>
                  </a:lnTo>
                  <a:lnTo>
                    <a:pt x="9993685" y="447053"/>
                  </a:lnTo>
                  <a:lnTo>
                    <a:pt x="0" y="44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EDE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849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solidFill>
                    <a:schemeClr val="tx1"/>
                  </a:solidFill>
                  <a:latin typeface="+mj-lt"/>
                </a:rPr>
                <a:t>повышение качества лизингового портфеля</a:t>
              </a:r>
              <a:endParaRPr lang="ru-RU" sz="17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1402660" y="2023047"/>
              <a:ext cx="558816" cy="55881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Полилиния 86"/>
            <p:cNvSpPr/>
            <p:nvPr/>
          </p:nvSpPr>
          <p:spPr>
            <a:xfrm>
              <a:off x="2086916" y="2749902"/>
              <a:ext cx="9588838" cy="447053"/>
            </a:xfrm>
            <a:custGeom>
              <a:avLst/>
              <a:gdLst>
                <a:gd name="connsiteX0" fmla="*/ 0 w 9588838"/>
                <a:gd name="connsiteY0" fmla="*/ 0 h 447053"/>
                <a:gd name="connsiteX1" fmla="*/ 9588838 w 9588838"/>
                <a:gd name="connsiteY1" fmla="*/ 0 h 447053"/>
                <a:gd name="connsiteX2" fmla="*/ 9588838 w 9588838"/>
                <a:gd name="connsiteY2" fmla="*/ 447053 h 447053"/>
                <a:gd name="connsiteX3" fmla="*/ 0 w 9588838"/>
                <a:gd name="connsiteY3" fmla="*/ 447053 h 447053"/>
                <a:gd name="connsiteX4" fmla="*/ 0 w 9588838"/>
                <a:gd name="connsiteY4" fmla="*/ 0 h 4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8838" h="447053">
                  <a:moveTo>
                    <a:pt x="0" y="0"/>
                  </a:moveTo>
                  <a:lnTo>
                    <a:pt x="9588838" y="0"/>
                  </a:lnTo>
                  <a:lnTo>
                    <a:pt x="9588838" y="447053"/>
                  </a:lnTo>
                  <a:lnTo>
                    <a:pt x="0" y="44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E6D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849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solidFill>
                    <a:schemeClr val="tx1"/>
                  </a:solidFill>
                  <a:latin typeface="+mj-lt"/>
                </a:rPr>
                <a:t>разработка и реализация программ поддержки бизнеса с помощью механизмов лизинга</a:t>
              </a:r>
              <a:endParaRPr lang="ru-RU" sz="17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807507" y="2694020"/>
              <a:ext cx="558816" cy="55881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Полилиния 88"/>
            <p:cNvSpPr/>
            <p:nvPr/>
          </p:nvSpPr>
          <p:spPr>
            <a:xfrm>
              <a:off x="2308770" y="3420384"/>
              <a:ext cx="9366983" cy="447053"/>
            </a:xfrm>
            <a:custGeom>
              <a:avLst/>
              <a:gdLst>
                <a:gd name="connsiteX0" fmla="*/ 0 w 9366983"/>
                <a:gd name="connsiteY0" fmla="*/ 0 h 447053"/>
                <a:gd name="connsiteX1" fmla="*/ 9366983 w 9366983"/>
                <a:gd name="connsiteY1" fmla="*/ 0 h 447053"/>
                <a:gd name="connsiteX2" fmla="*/ 9366983 w 9366983"/>
                <a:gd name="connsiteY2" fmla="*/ 447053 h 447053"/>
                <a:gd name="connsiteX3" fmla="*/ 0 w 9366983"/>
                <a:gd name="connsiteY3" fmla="*/ 447053 h 447053"/>
                <a:gd name="connsiteX4" fmla="*/ 0 w 9366983"/>
                <a:gd name="connsiteY4" fmla="*/ 0 h 4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6983" h="447053">
                  <a:moveTo>
                    <a:pt x="0" y="0"/>
                  </a:moveTo>
                  <a:lnTo>
                    <a:pt x="9366983" y="0"/>
                  </a:lnTo>
                  <a:lnTo>
                    <a:pt x="9366983" y="447053"/>
                  </a:lnTo>
                  <a:lnTo>
                    <a:pt x="0" y="44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E0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849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solidFill>
                    <a:schemeClr val="tx1"/>
                  </a:solidFill>
                  <a:latin typeface="+mj-lt"/>
                </a:rPr>
                <a:t>увеличение товарооборота между товаропроизводителями и лизингополучателями</a:t>
              </a:r>
              <a:endParaRPr lang="ru-RU" sz="17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>
              <a:off x="2029361" y="3364502"/>
              <a:ext cx="558816" cy="55881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1" name="Полилиния 90"/>
            <p:cNvSpPr/>
            <p:nvPr/>
          </p:nvSpPr>
          <p:spPr>
            <a:xfrm>
              <a:off x="2379606" y="4091357"/>
              <a:ext cx="9296148" cy="447053"/>
            </a:xfrm>
            <a:custGeom>
              <a:avLst/>
              <a:gdLst>
                <a:gd name="connsiteX0" fmla="*/ 0 w 9296148"/>
                <a:gd name="connsiteY0" fmla="*/ 0 h 447053"/>
                <a:gd name="connsiteX1" fmla="*/ 9296148 w 9296148"/>
                <a:gd name="connsiteY1" fmla="*/ 0 h 447053"/>
                <a:gd name="connsiteX2" fmla="*/ 9296148 w 9296148"/>
                <a:gd name="connsiteY2" fmla="*/ 447053 h 447053"/>
                <a:gd name="connsiteX3" fmla="*/ 0 w 9296148"/>
                <a:gd name="connsiteY3" fmla="*/ 447053 h 447053"/>
                <a:gd name="connsiteX4" fmla="*/ 0 w 9296148"/>
                <a:gd name="connsiteY4" fmla="*/ 0 h 4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6148" h="447053">
                  <a:moveTo>
                    <a:pt x="0" y="0"/>
                  </a:moveTo>
                  <a:lnTo>
                    <a:pt x="9296148" y="0"/>
                  </a:lnTo>
                  <a:lnTo>
                    <a:pt x="9296148" y="447053"/>
                  </a:lnTo>
                  <a:lnTo>
                    <a:pt x="0" y="44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C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849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latin typeface="+mj-lt"/>
                </a:rPr>
                <a:t>совершенствование и расширение продуктовой линейки Общества</a:t>
              </a:r>
              <a:endParaRPr lang="ru-RU" sz="1700" kern="1200" dirty="0">
                <a:latin typeface="+mj-lt"/>
              </a:endParaRPr>
            </a:p>
          </p:txBody>
        </p:sp>
        <p:sp>
          <p:nvSpPr>
            <p:cNvPr id="92" name="Овал 91"/>
            <p:cNvSpPr/>
            <p:nvPr/>
          </p:nvSpPr>
          <p:spPr>
            <a:xfrm>
              <a:off x="2100197" y="4035476"/>
              <a:ext cx="558816" cy="55881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Полилиния 92"/>
            <p:cNvSpPr/>
            <p:nvPr/>
          </p:nvSpPr>
          <p:spPr>
            <a:xfrm>
              <a:off x="2308770" y="4762331"/>
              <a:ext cx="9366983" cy="447053"/>
            </a:xfrm>
            <a:custGeom>
              <a:avLst/>
              <a:gdLst>
                <a:gd name="connsiteX0" fmla="*/ 0 w 9366983"/>
                <a:gd name="connsiteY0" fmla="*/ 0 h 447053"/>
                <a:gd name="connsiteX1" fmla="*/ 9366983 w 9366983"/>
                <a:gd name="connsiteY1" fmla="*/ 0 h 447053"/>
                <a:gd name="connsiteX2" fmla="*/ 9366983 w 9366983"/>
                <a:gd name="connsiteY2" fmla="*/ 447053 h 447053"/>
                <a:gd name="connsiteX3" fmla="*/ 0 w 9366983"/>
                <a:gd name="connsiteY3" fmla="*/ 447053 h 447053"/>
                <a:gd name="connsiteX4" fmla="*/ 0 w 9366983"/>
                <a:gd name="connsiteY4" fmla="*/ 0 h 4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6983" h="447053">
                  <a:moveTo>
                    <a:pt x="0" y="0"/>
                  </a:moveTo>
                  <a:lnTo>
                    <a:pt x="9366983" y="0"/>
                  </a:lnTo>
                  <a:lnTo>
                    <a:pt x="9366983" y="447053"/>
                  </a:lnTo>
                  <a:lnTo>
                    <a:pt x="0" y="44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8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849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latin typeface="+mj-lt"/>
                </a:rPr>
                <a:t>повышение качества обслуживания</a:t>
              </a:r>
              <a:endParaRPr lang="ru-RU" sz="1700" kern="1200" dirty="0">
                <a:latin typeface="+mj-lt"/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2071388" y="4671450"/>
              <a:ext cx="558816" cy="55881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5" name="Полилиния 94"/>
            <p:cNvSpPr/>
            <p:nvPr/>
          </p:nvSpPr>
          <p:spPr>
            <a:xfrm>
              <a:off x="2086916" y="5432813"/>
              <a:ext cx="9588838" cy="447053"/>
            </a:xfrm>
            <a:custGeom>
              <a:avLst/>
              <a:gdLst>
                <a:gd name="connsiteX0" fmla="*/ 0 w 9588838"/>
                <a:gd name="connsiteY0" fmla="*/ 0 h 447053"/>
                <a:gd name="connsiteX1" fmla="*/ 9588838 w 9588838"/>
                <a:gd name="connsiteY1" fmla="*/ 0 h 447053"/>
                <a:gd name="connsiteX2" fmla="*/ 9588838 w 9588838"/>
                <a:gd name="connsiteY2" fmla="*/ 447053 h 447053"/>
                <a:gd name="connsiteX3" fmla="*/ 0 w 9588838"/>
                <a:gd name="connsiteY3" fmla="*/ 447053 h 447053"/>
                <a:gd name="connsiteX4" fmla="*/ 0 w 9588838"/>
                <a:gd name="connsiteY4" fmla="*/ 0 h 4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8838" h="447053">
                  <a:moveTo>
                    <a:pt x="0" y="0"/>
                  </a:moveTo>
                  <a:lnTo>
                    <a:pt x="9588838" y="0"/>
                  </a:lnTo>
                  <a:lnTo>
                    <a:pt x="9588838" y="447053"/>
                  </a:lnTo>
                  <a:lnTo>
                    <a:pt x="0" y="44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8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849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latin typeface="+mj-lt"/>
                </a:rPr>
                <a:t>Эффективное привлечение заемных средств от банков и других институциональных инвесторов</a:t>
              </a:r>
              <a:endParaRPr lang="ru-RU" sz="1700" kern="1200" dirty="0">
                <a:latin typeface="+mj-lt"/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1807507" y="5376931"/>
              <a:ext cx="558816" cy="55881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Полилиния 96"/>
            <p:cNvSpPr/>
            <p:nvPr/>
          </p:nvSpPr>
          <p:spPr>
            <a:xfrm>
              <a:off x="1682069" y="6103786"/>
              <a:ext cx="9993685" cy="447053"/>
            </a:xfrm>
            <a:custGeom>
              <a:avLst/>
              <a:gdLst>
                <a:gd name="connsiteX0" fmla="*/ 0 w 9993685"/>
                <a:gd name="connsiteY0" fmla="*/ 0 h 447053"/>
                <a:gd name="connsiteX1" fmla="*/ 9993685 w 9993685"/>
                <a:gd name="connsiteY1" fmla="*/ 0 h 447053"/>
                <a:gd name="connsiteX2" fmla="*/ 9993685 w 9993685"/>
                <a:gd name="connsiteY2" fmla="*/ 447053 h 447053"/>
                <a:gd name="connsiteX3" fmla="*/ 0 w 9993685"/>
                <a:gd name="connsiteY3" fmla="*/ 447053 h 447053"/>
                <a:gd name="connsiteX4" fmla="*/ 0 w 9993685"/>
                <a:gd name="connsiteY4" fmla="*/ 0 h 4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3685" h="447053">
                  <a:moveTo>
                    <a:pt x="0" y="0"/>
                  </a:moveTo>
                  <a:lnTo>
                    <a:pt x="9993685" y="0"/>
                  </a:lnTo>
                  <a:lnTo>
                    <a:pt x="9993685" y="447053"/>
                  </a:lnTo>
                  <a:lnTo>
                    <a:pt x="0" y="44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465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849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latin typeface="+mj-lt"/>
                </a:rPr>
                <a:t>оптимизация бизнес-процессов по сделкам</a:t>
              </a:r>
              <a:endParaRPr lang="ru-RU" sz="1700" kern="1200" dirty="0">
                <a:latin typeface="+mj-lt"/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444687" y="6012905"/>
              <a:ext cx="558816" cy="55881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Group 949"/>
          <p:cNvGrpSpPr/>
          <p:nvPr/>
        </p:nvGrpSpPr>
        <p:grpSpPr>
          <a:xfrm>
            <a:off x="1466961" y="2132918"/>
            <a:ext cx="418104" cy="324691"/>
            <a:chOff x="4419600" y="2705100"/>
            <a:chExt cx="536575" cy="517525"/>
          </a:xfrm>
          <a:solidFill>
            <a:srgbClr val="000000"/>
          </a:solidFill>
        </p:grpSpPr>
        <p:sp>
          <p:nvSpPr>
            <p:cNvPr id="6" name="Freeform 410"/>
            <p:cNvSpPr>
              <a:spLocks noEditPoints="1"/>
            </p:cNvSpPr>
            <p:nvPr/>
          </p:nvSpPr>
          <p:spPr bwMode="auto">
            <a:xfrm>
              <a:off x="4633914" y="2884489"/>
              <a:ext cx="107951" cy="52388"/>
            </a:xfrm>
            <a:custGeom>
              <a:avLst/>
              <a:gdLst>
                <a:gd name="T0" fmla="*/ 113 w 676"/>
                <a:gd name="T1" fmla="*/ 113 h 337"/>
                <a:gd name="T2" fmla="*/ 113 w 676"/>
                <a:gd name="T3" fmla="*/ 225 h 337"/>
                <a:gd name="T4" fmla="*/ 563 w 676"/>
                <a:gd name="T5" fmla="*/ 225 h 337"/>
                <a:gd name="T6" fmla="*/ 563 w 676"/>
                <a:gd name="T7" fmla="*/ 113 h 337"/>
                <a:gd name="T8" fmla="*/ 113 w 676"/>
                <a:gd name="T9" fmla="*/ 113 h 337"/>
                <a:gd name="T10" fmla="*/ 0 w 676"/>
                <a:gd name="T11" fmla="*/ 0 h 337"/>
                <a:gd name="T12" fmla="*/ 676 w 676"/>
                <a:gd name="T13" fmla="*/ 0 h 337"/>
                <a:gd name="T14" fmla="*/ 676 w 676"/>
                <a:gd name="T15" fmla="*/ 337 h 337"/>
                <a:gd name="T16" fmla="*/ 0 w 676"/>
                <a:gd name="T17" fmla="*/ 337 h 337"/>
                <a:gd name="T18" fmla="*/ 0 w 676"/>
                <a:gd name="T1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6" h="337">
                  <a:moveTo>
                    <a:pt x="113" y="113"/>
                  </a:moveTo>
                  <a:lnTo>
                    <a:pt x="113" y="225"/>
                  </a:lnTo>
                  <a:lnTo>
                    <a:pt x="563" y="225"/>
                  </a:lnTo>
                  <a:lnTo>
                    <a:pt x="563" y="113"/>
                  </a:lnTo>
                  <a:lnTo>
                    <a:pt x="113" y="113"/>
                  </a:lnTo>
                  <a:close/>
                  <a:moveTo>
                    <a:pt x="0" y="0"/>
                  </a:moveTo>
                  <a:lnTo>
                    <a:pt x="676" y="0"/>
                  </a:lnTo>
                  <a:lnTo>
                    <a:pt x="676" y="337"/>
                  </a:lnTo>
                  <a:lnTo>
                    <a:pt x="0" y="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11"/>
            <p:cNvSpPr>
              <a:spLocks/>
            </p:cNvSpPr>
            <p:nvPr/>
          </p:nvSpPr>
          <p:spPr bwMode="auto">
            <a:xfrm>
              <a:off x="4508500" y="2919413"/>
              <a:ext cx="19050" cy="17463"/>
            </a:xfrm>
            <a:custGeom>
              <a:avLst/>
              <a:gdLst>
                <a:gd name="T0" fmla="*/ 57 w 113"/>
                <a:gd name="T1" fmla="*/ 0 h 112"/>
                <a:gd name="T2" fmla="*/ 74 w 113"/>
                <a:gd name="T3" fmla="*/ 3 h 112"/>
                <a:gd name="T4" fmla="*/ 90 w 113"/>
                <a:gd name="T5" fmla="*/ 11 h 112"/>
                <a:gd name="T6" fmla="*/ 102 w 113"/>
                <a:gd name="T7" fmla="*/ 23 h 112"/>
                <a:gd name="T8" fmla="*/ 110 w 113"/>
                <a:gd name="T9" fmla="*/ 39 h 112"/>
                <a:gd name="T10" fmla="*/ 113 w 113"/>
                <a:gd name="T11" fmla="*/ 56 h 112"/>
                <a:gd name="T12" fmla="*/ 110 w 113"/>
                <a:gd name="T13" fmla="*/ 74 h 112"/>
                <a:gd name="T14" fmla="*/ 102 w 113"/>
                <a:gd name="T15" fmla="*/ 90 h 112"/>
                <a:gd name="T16" fmla="*/ 90 w 113"/>
                <a:gd name="T17" fmla="*/ 102 h 112"/>
                <a:gd name="T18" fmla="*/ 74 w 113"/>
                <a:gd name="T19" fmla="*/ 110 h 112"/>
                <a:gd name="T20" fmla="*/ 57 w 113"/>
                <a:gd name="T21" fmla="*/ 112 h 112"/>
                <a:gd name="T22" fmla="*/ 39 w 113"/>
                <a:gd name="T23" fmla="*/ 110 h 112"/>
                <a:gd name="T24" fmla="*/ 24 w 113"/>
                <a:gd name="T25" fmla="*/ 102 h 112"/>
                <a:gd name="T26" fmla="*/ 12 w 113"/>
                <a:gd name="T27" fmla="*/ 90 h 112"/>
                <a:gd name="T28" fmla="*/ 3 w 113"/>
                <a:gd name="T29" fmla="*/ 74 h 112"/>
                <a:gd name="T30" fmla="*/ 0 w 113"/>
                <a:gd name="T31" fmla="*/ 56 h 112"/>
                <a:gd name="T32" fmla="*/ 3 w 113"/>
                <a:gd name="T33" fmla="*/ 39 h 112"/>
                <a:gd name="T34" fmla="*/ 12 w 113"/>
                <a:gd name="T35" fmla="*/ 23 h 112"/>
                <a:gd name="T36" fmla="*/ 24 w 113"/>
                <a:gd name="T37" fmla="*/ 11 h 112"/>
                <a:gd name="T38" fmla="*/ 39 w 113"/>
                <a:gd name="T39" fmla="*/ 3 h 112"/>
                <a:gd name="T40" fmla="*/ 57 w 113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12">
                  <a:moveTo>
                    <a:pt x="57" y="0"/>
                  </a:moveTo>
                  <a:lnTo>
                    <a:pt x="74" y="3"/>
                  </a:lnTo>
                  <a:lnTo>
                    <a:pt x="90" y="11"/>
                  </a:lnTo>
                  <a:lnTo>
                    <a:pt x="102" y="23"/>
                  </a:lnTo>
                  <a:lnTo>
                    <a:pt x="110" y="39"/>
                  </a:lnTo>
                  <a:lnTo>
                    <a:pt x="113" y="56"/>
                  </a:lnTo>
                  <a:lnTo>
                    <a:pt x="110" y="74"/>
                  </a:lnTo>
                  <a:lnTo>
                    <a:pt x="102" y="90"/>
                  </a:lnTo>
                  <a:lnTo>
                    <a:pt x="90" y="102"/>
                  </a:lnTo>
                  <a:lnTo>
                    <a:pt x="74" y="110"/>
                  </a:lnTo>
                  <a:lnTo>
                    <a:pt x="57" y="112"/>
                  </a:lnTo>
                  <a:lnTo>
                    <a:pt x="39" y="110"/>
                  </a:lnTo>
                  <a:lnTo>
                    <a:pt x="24" y="102"/>
                  </a:lnTo>
                  <a:lnTo>
                    <a:pt x="12" y="90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2" y="23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12"/>
            <p:cNvSpPr>
              <a:spLocks/>
            </p:cNvSpPr>
            <p:nvPr/>
          </p:nvSpPr>
          <p:spPr bwMode="auto">
            <a:xfrm>
              <a:off x="4508500" y="3052763"/>
              <a:ext cx="19050" cy="17463"/>
            </a:xfrm>
            <a:custGeom>
              <a:avLst/>
              <a:gdLst>
                <a:gd name="T0" fmla="*/ 57 w 113"/>
                <a:gd name="T1" fmla="*/ 0 h 113"/>
                <a:gd name="T2" fmla="*/ 74 w 113"/>
                <a:gd name="T3" fmla="*/ 3 h 113"/>
                <a:gd name="T4" fmla="*/ 90 w 113"/>
                <a:gd name="T5" fmla="*/ 12 h 113"/>
                <a:gd name="T6" fmla="*/ 102 w 113"/>
                <a:gd name="T7" fmla="*/ 24 h 113"/>
                <a:gd name="T8" fmla="*/ 110 w 113"/>
                <a:gd name="T9" fmla="*/ 39 h 113"/>
                <a:gd name="T10" fmla="*/ 113 w 113"/>
                <a:gd name="T11" fmla="*/ 57 h 113"/>
                <a:gd name="T12" fmla="*/ 110 w 113"/>
                <a:gd name="T13" fmla="*/ 75 h 113"/>
                <a:gd name="T14" fmla="*/ 102 w 113"/>
                <a:gd name="T15" fmla="*/ 90 h 113"/>
                <a:gd name="T16" fmla="*/ 90 w 113"/>
                <a:gd name="T17" fmla="*/ 102 h 113"/>
                <a:gd name="T18" fmla="*/ 74 w 113"/>
                <a:gd name="T19" fmla="*/ 111 h 113"/>
                <a:gd name="T20" fmla="*/ 57 w 113"/>
                <a:gd name="T21" fmla="*/ 113 h 113"/>
                <a:gd name="T22" fmla="*/ 39 w 113"/>
                <a:gd name="T23" fmla="*/ 111 h 113"/>
                <a:gd name="T24" fmla="*/ 24 w 113"/>
                <a:gd name="T25" fmla="*/ 102 h 113"/>
                <a:gd name="T26" fmla="*/ 12 w 113"/>
                <a:gd name="T27" fmla="*/ 90 h 113"/>
                <a:gd name="T28" fmla="*/ 3 w 113"/>
                <a:gd name="T29" fmla="*/ 75 h 113"/>
                <a:gd name="T30" fmla="*/ 0 w 113"/>
                <a:gd name="T31" fmla="*/ 57 h 113"/>
                <a:gd name="T32" fmla="*/ 3 w 113"/>
                <a:gd name="T33" fmla="*/ 39 h 113"/>
                <a:gd name="T34" fmla="*/ 12 w 113"/>
                <a:gd name="T35" fmla="*/ 24 h 113"/>
                <a:gd name="T36" fmla="*/ 24 w 113"/>
                <a:gd name="T37" fmla="*/ 12 h 113"/>
                <a:gd name="T38" fmla="*/ 39 w 113"/>
                <a:gd name="T39" fmla="*/ 3 h 113"/>
                <a:gd name="T40" fmla="*/ 57 w 113"/>
                <a:gd name="T4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13">
                  <a:moveTo>
                    <a:pt x="57" y="0"/>
                  </a:moveTo>
                  <a:lnTo>
                    <a:pt x="74" y="3"/>
                  </a:lnTo>
                  <a:lnTo>
                    <a:pt x="90" y="12"/>
                  </a:lnTo>
                  <a:lnTo>
                    <a:pt x="102" y="24"/>
                  </a:lnTo>
                  <a:lnTo>
                    <a:pt x="110" y="39"/>
                  </a:lnTo>
                  <a:lnTo>
                    <a:pt x="113" y="57"/>
                  </a:lnTo>
                  <a:lnTo>
                    <a:pt x="110" y="75"/>
                  </a:lnTo>
                  <a:lnTo>
                    <a:pt x="102" y="90"/>
                  </a:lnTo>
                  <a:lnTo>
                    <a:pt x="90" y="102"/>
                  </a:lnTo>
                  <a:lnTo>
                    <a:pt x="74" y="111"/>
                  </a:lnTo>
                  <a:lnTo>
                    <a:pt x="57" y="113"/>
                  </a:lnTo>
                  <a:lnTo>
                    <a:pt x="39" y="111"/>
                  </a:lnTo>
                  <a:lnTo>
                    <a:pt x="24" y="102"/>
                  </a:lnTo>
                  <a:lnTo>
                    <a:pt x="12" y="90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13"/>
            <p:cNvSpPr>
              <a:spLocks/>
            </p:cNvSpPr>
            <p:nvPr/>
          </p:nvSpPr>
          <p:spPr bwMode="auto">
            <a:xfrm>
              <a:off x="4848225" y="2919413"/>
              <a:ext cx="19050" cy="17463"/>
            </a:xfrm>
            <a:custGeom>
              <a:avLst/>
              <a:gdLst>
                <a:gd name="T0" fmla="*/ 56 w 113"/>
                <a:gd name="T1" fmla="*/ 0 h 112"/>
                <a:gd name="T2" fmla="*/ 74 w 113"/>
                <a:gd name="T3" fmla="*/ 3 h 112"/>
                <a:gd name="T4" fmla="*/ 89 w 113"/>
                <a:gd name="T5" fmla="*/ 11 h 112"/>
                <a:gd name="T6" fmla="*/ 101 w 113"/>
                <a:gd name="T7" fmla="*/ 23 h 112"/>
                <a:gd name="T8" fmla="*/ 110 w 113"/>
                <a:gd name="T9" fmla="*/ 39 h 112"/>
                <a:gd name="T10" fmla="*/ 113 w 113"/>
                <a:gd name="T11" fmla="*/ 56 h 112"/>
                <a:gd name="T12" fmla="*/ 110 w 113"/>
                <a:gd name="T13" fmla="*/ 74 h 112"/>
                <a:gd name="T14" fmla="*/ 101 w 113"/>
                <a:gd name="T15" fmla="*/ 90 h 112"/>
                <a:gd name="T16" fmla="*/ 89 w 113"/>
                <a:gd name="T17" fmla="*/ 102 h 112"/>
                <a:gd name="T18" fmla="*/ 74 w 113"/>
                <a:gd name="T19" fmla="*/ 110 h 112"/>
                <a:gd name="T20" fmla="*/ 56 w 113"/>
                <a:gd name="T21" fmla="*/ 112 h 112"/>
                <a:gd name="T22" fmla="*/ 39 w 113"/>
                <a:gd name="T23" fmla="*/ 110 h 112"/>
                <a:gd name="T24" fmla="*/ 23 w 113"/>
                <a:gd name="T25" fmla="*/ 102 h 112"/>
                <a:gd name="T26" fmla="*/ 11 w 113"/>
                <a:gd name="T27" fmla="*/ 90 h 112"/>
                <a:gd name="T28" fmla="*/ 3 w 113"/>
                <a:gd name="T29" fmla="*/ 74 h 112"/>
                <a:gd name="T30" fmla="*/ 0 w 113"/>
                <a:gd name="T31" fmla="*/ 56 h 112"/>
                <a:gd name="T32" fmla="*/ 3 w 113"/>
                <a:gd name="T33" fmla="*/ 39 h 112"/>
                <a:gd name="T34" fmla="*/ 11 w 113"/>
                <a:gd name="T35" fmla="*/ 23 h 112"/>
                <a:gd name="T36" fmla="*/ 23 w 113"/>
                <a:gd name="T37" fmla="*/ 11 h 112"/>
                <a:gd name="T38" fmla="*/ 39 w 113"/>
                <a:gd name="T39" fmla="*/ 3 h 112"/>
                <a:gd name="T40" fmla="*/ 56 w 113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12">
                  <a:moveTo>
                    <a:pt x="56" y="0"/>
                  </a:moveTo>
                  <a:lnTo>
                    <a:pt x="74" y="3"/>
                  </a:lnTo>
                  <a:lnTo>
                    <a:pt x="89" y="11"/>
                  </a:lnTo>
                  <a:lnTo>
                    <a:pt x="101" y="23"/>
                  </a:lnTo>
                  <a:lnTo>
                    <a:pt x="110" y="39"/>
                  </a:lnTo>
                  <a:lnTo>
                    <a:pt x="113" y="56"/>
                  </a:lnTo>
                  <a:lnTo>
                    <a:pt x="110" y="74"/>
                  </a:lnTo>
                  <a:lnTo>
                    <a:pt x="101" y="90"/>
                  </a:lnTo>
                  <a:lnTo>
                    <a:pt x="89" y="102"/>
                  </a:lnTo>
                  <a:lnTo>
                    <a:pt x="74" y="110"/>
                  </a:lnTo>
                  <a:lnTo>
                    <a:pt x="56" y="112"/>
                  </a:lnTo>
                  <a:lnTo>
                    <a:pt x="39" y="110"/>
                  </a:lnTo>
                  <a:lnTo>
                    <a:pt x="23" y="102"/>
                  </a:lnTo>
                  <a:lnTo>
                    <a:pt x="11" y="90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4"/>
            <p:cNvSpPr>
              <a:spLocks/>
            </p:cNvSpPr>
            <p:nvPr/>
          </p:nvSpPr>
          <p:spPr bwMode="auto">
            <a:xfrm>
              <a:off x="4848225" y="3052763"/>
              <a:ext cx="19050" cy="17463"/>
            </a:xfrm>
            <a:custGeom>
              <a:avLst/>
              <a:gdLst>
                <a:gd name="T0" fmla="*/ 56 w 113"/>
                <a:gd name="T1" fmla="*/ 0 h 113"/>
                <a:gd name="T2" fmla="*/ 74 w 113"/>
                <a:gd name="T3" fmla="*/ 3 h 113"/>
                <a:gd name="T4" fmla="*/ 89 w 113"/>
                <a:gd name="T5" fmla="*/ 12 h 113"/>
                <a:gd name="T6" fmla="*/ 101 w 113"/>
                <a:gd name="T7" fmla="*/ 24 h 113"/>
                <a:gd name="T8" fmla="*/ 110 w 113"/>
                <a:gd name="T9" fmla="*/ 39 h 113"/>
                <a:gd name="T10" fmla="*/ 113 w 113"/>
                <a:gd name="T11" fmla="*/ 57 h 113"/>
                <a:gd name="T12" fmla="*/ 110 w 113"/>
                <a:gd name="T13" fmla="*/ 75 h 113"/>
                <a:gd name="T14" fmla="*/ 101 w 113"/>
                <a:gd name="T15" fmla="*/ 90 h 113"/>
                <a:gd name="T16" fmla="*/ 89 w 113"/>
                <a:gd name="T17" fmla="*/ 102 h 113"/>
                <a:gd name="T18" fmla="*/ 74 w 113"/>
                <a:gd name="T19" fmla="*/ 111 h 113"/>
                <a:gd name="T20" fmla="*/ 56 w 113"/>
                <a:gd name="T21" fmla="*/ 113 h 113"/>
                <a:gd name="T22" fmla="*/ 39 w 113"/>
                <a:gd name="T23" fmla="*/ 111 h 113"/>
                <a:gd name="T24" fmla="*/ 23 w 113"/>
                <a:gd name="T25" fmla="*/ 102 h 113"/>
                <a:gd name="T26" fmla="*/ 11 w 113"/>
                <a:gd name="T27" fmla="*/ 90 h 113"/>
                <a:gd name="T28" fmla="*/ 3 w 113"/>
                <a:gd name="T29" fmla="*/ 75 h 113"/>
                <a:gd name="T30" fmla="*/ 0 w 113"/>
                <a:gd name="T31" fmla="*/ 57 h 113"/>
                <a:gd name="T32" fmla="*/ 3 w 113"/>
                <a:gd name="T33" fmla="*/ 39 h 113"/>
                <a:gd name="T34" fmla="*/ 11 w 113"/>
                <a:gd name="T35" fmla="*/ 24 h 113"/>
                <a:gd name="T36" fmla="*/ 23 w 113"/>
                <a:gd name="T37" fmla="*/ 12 h 113"/>
                <a:gd name="T38" fmla="*/ 39 w 113"/>
                <a:gd name="T39" fmla="*/ 3 h 113"/>
                <a:gd name="T40" fmla="*/ 56 w 113"/>
                <a:gd name="T4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13">
                  <a:moveTo>
                    <a:pt x="56" y="0"/>
                  </a:moveTo>
                  <a:lnTo>
                    <a:pt x="74" y="3"/>
                  </a:lnTo>
                  <a:lnTo>
                    <a:pt x="89" y="12"/>
                  </a:lnTo>
                  <a:lnTo>
                    <a:pt x="101" y="24"/>
                  </a:lnTo>
                  <a:lnTo>
                    <a:pt x="110" y="39"/>
                  </a:lnTo>
                  <a:lnTo>
                    <a:pt x="113" y="57"/>
                  </a:lnTo>
                  <a:lnTo>
                    <a:pt x="110" y="75"/>
                  </a:lnTo>
                  <a:lnTo>
                    <a:pt x="101" y="90"/>
                  </a:lnTo>
                  <a:lnTo>
                    <a:pt x="89" y="102"/>
                  </a:lnTo>
                  <a:lnTo>
                    <a:pt x="74" y="111"/>
                  </a:lnTo>
                  <a:lnTo>
                    <a:pt x="56" y="113"/>
                  </a:lnTo>
                  <a:lnTo>
                    <a:pt x="39" y="111"/>
                  </a:lnTo>
                  <a:lnTo>
                    <a:pt x="23" y="102"/>
                  </a:lnTo>
                  <a:lnTo>
                    <a:pt x="11" y="90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15"/>
            <p:cNvSpPr>
              <a:spLocks noEditPoints="1"/>
            </p:cNvSpPr>
            <p:nvPr/>
          </p:nvSpPr>
          <p:spPr bwMode="auto">
            <a:xfrm>
              <a:off x="4419600" y="2705100"/>
              <a:ext cx="536575" cy="517525"/>
            </a:xfrm>
            <a:custGeom>
              <a:avLst/>
              <a:gdLst>
                <a:gd name="T0" fmla="*/ 2996 w 3380"/>
                <a:gd name="T1" fmla="*/ 3003 h 3258"/>
                <a:gd name="T2" fmla="*/ 3222 w 3380"/>
                <a:gd name="T3" fmla="*/ 3077 h 3258"/>
                <a:gd name="T4" fmla="*/ 116 w 3380"/>
                <a:gd name="T5" fmla="*/ 2988 h 3258"/>
                <a:gd name="T6" fmla="*/ 394 w 3380"/>
                <a:gd name="T7" fmla="*/ 3145 h 3258"/>
                <a:gd name="T8" fmla="*/ 255 w 3380"/>
                <a:gd name="T9" fmla="*/ 2875 h 3258"/>
                <a:gd name="T10" fmla="*/ 2690 w 3380"/>
                <a:gd name="T11" fmla="*/ 2391 h 3258"/>
                <a:gd name="T12" fmla="*/ 2870 w 3380"/>
                <a:gd name="T13" fmla="*/ 2329 h 3258"/>
                <a:gd name="T14" fmla="*/ 549 w 3380"/>
                <a:gd name="T15" fmla="*/ 2391 h 3258"/>
                <a:gd name="T16" fmla="*/ 729 w 3380"/>
                <a:gd name="T17" fmla="*/ 2329 h 3258"/>
                <a:gd name="T18" fmla="*/ 2884 w 3380"/>
                <a:gd name="T19" fmla="*/ 2984 h 3258"/>
                <a:gd name="T20" fmla="*/ 3146 w 3380"/>
                <a:gd name="T21" fmla="*/ 2755 h 3258"/>
                <a:gd name="T22" fmla="*/ 2974 w 3380"/>
                <a:gd name="T23" fmla="*/ 2374 h 3258"/>
                <a:gd name="T24" fmla="*/ 2723 w 3380"/>
                <a:gd name="T25" fmla="*/ 2524 h 3258"/>
                <a:gd name="T26" fmla="*/ 2535 w 3380"/>
                <a:gd name="T27" fmla="*/ 2303 h 3258"/>
                <a:gd name="T28" fmla="*/ 274 w 3380"/>
                <a:gd name="T29" fmla="*/ 2763 h 3258"/>
                <a:gd name="T30" fmla="*/ 504 w 3380"/>
                <a:gd name="T31" fmla="*/ 3025 h 3258"/>
                <a:gd name="T32" fmla="*/ 842 w 3380"/>
                <a:gd name="T33" fmla="*/ 2339 h 3258"/>
                <a:gd name="T34" fmla="*/ 620 w 3380"/>
                <a:gd name="T35" fmla="*/ 2527 h 3258"/>
                <a:gd name="T36" fmla="*/ 397 w 3380"/>
                <a:gd name="T37" fmla="*/ 2339 h 3258"/>
                <a:gd name="T38" fmla="*/ 2986 w 3380"/>
                <a:gd name="T39" fmla="*/ 1797 h 3258"/>
                <a:gd name="T40" fmla="*/ 2727 w 3380"/>
                <a:gd name="T41" fmla="*/ 1899 h 3258"/>
                <a:gd name="T42" fmla="*/ 845 w 3380"/>
                <a:gd name="T43" fmla="*/ 1797 h 3258"/>
                <a:gd name="T44" fmla="*/ 587 w 3380"/>
                <a:gd name="T45" fmla="*/ 1899 h 3258"/>
                <a:gd name="T46" fmla="*/ 3098 w 3380"/>
                <a:gd name="T47" fmla="*/ 1853 h 3258"/>
                <a:gd name="T48" fmla="*/ 3155 w 3380"/>
                <a:gd name="T49" fmla="*/ 786 h 3258"/>
                <a:gd name="T50" fmla="*/ 958 w 3380"/>
                <a:gd name="T51" fmla="*/ 1853 h 3258"/>
                <a:gd name="T52" fmla="*/ 288 w 3380"/>
                <a:gd name="T53" fmla="*/ 751 h 3258"/>
                <a:gd name="T54" fmla="*/ 113 w 3380"/>
                <a:gd name="T55" fmla="*/ 1011 h 3258"/>
                <a:gd name="T56" fmla="*/ 2657 w 3380"/>
                <a:gd name="T57" fmla="*/ 581 h 3258"/>
                <a:gd name="T58" fmla="*/ 2743 w 3380"/>
                <a:gd name="T59" fmla="*/ 1576 h 3258"/>
                <a:gd name="T60" fmla="*/ 2873 w 3380"/>
                <a:gd name="T61" fmla="*/ 607 h 3258"/>
                <a:gd name="T62" fmla="*/ 2366 w 3380"/>
                <a:gd name="T63" fmla="*/ 618 h 3258"/>
                <a:gd name="T64" fmla="*/ 539 w 3380"/>
                <a:gd name="T65" fmla="*/ 565 h 3258"/>
                <a:gd name="T66" fmla="*/ 575 w 3380"/>
                <a:gd name="T67" fmla="*/ 1596 h 3258"/>
                <a:gd name="T68" fmla="*/ 676 w 3380"/>
                <a:gd name="T69" fmla="*/ 1685 h 3258"/>
                <a:gd name="T70" fmla="*/ 1386 w 3380"/>
                <a:gd name="T71" fmla="*/ 331 h 3258"/>
                <a:gd name="T72" fmla="*/ 1465 w 3380"/>
                <a:gd name="T73" fmla="*/ 449 h 3258"/>
                <a:gd name="T74" fmla="*/ 2014 w 3380"/>
                <a:gd name="T75" fmla="*/ 336 h 3258"/>
                <a:gd name="T76" fmla="*/ 1657 w 3380"/>
                <a:gd name="T77" fmla="*/ 391 h 3258"/>
                <a:gd name="T78" fmla="*/ 1286 w 3380"/>
                <a:gd name="T79" fmla="*/ 138 h 3258"/>
                <a:gd name="T80" fmla="*/ 1127 w 3380"/>
                <a:gd name="T81" fmla="*/ 449 h 3258"/>
                <a:gd name="T82" fmla="*/ 1328 w 3380"/>
                <a:gd name="T83" fmla="*/ 229 h 3258"/>
                <a:gd name="T84" fmla="*/ 1754 w 3380"/>
                <a:gd name="T85" fmla="*/ 276 h 3258"/>
                <a:gd name="T86" fmla="*/ 2096 w 3380"/>
                <a:gd name="T87" fmla="*/ 257 h 3258"/>
                <a:gd name="T88" fmla="*/ 2250 w 3380"/>
                <a:gd name="T89" fmla="*/ 347 h 3258"/>
                <a:gd name="T90" fmla="*/ 2019 w 3380"/>
                <a:gd name="T91" fmla="*/ 115 h 3258"/>
                <a:gd name="T92" fmla="*/ 2200 w 3380"/>
                <a:gd name="T93" fmla="*/ 69 h 3258"/>
                <a:gd name="T94" fmla="*/ 2366 w 3380"/>
                <a:gd name="T95" fmla="*/ 449 h 3258"/>
                <a:gd name="T96" fmla="*/ 2591 w 3380"/>
                <a:gd name="T97" fmla="*/ 487 h 3258"/>
                <a:gd name="T98" fmla="*/ 2929 w 3380"/>
                <a:gd name="T99" fmla="*/ 487 h 3258"/>
                <a:gd name="T100" fmla="*/ 3111 w 3380"/>
                <a:gd name="T101" fmla="*/ 638 h 3258"/>
                <a:gd name="T102" fmla="*/ 3370 w 3380"/>
                <a:gd name="T103" fmla="*/ 920 h 3258"/>
                <a:gd name="T104" fmla="*/ 3291 w 3380"/>
                <a:gd name="T105" fmla="*/ 3169 h 3258"/>
                <a:gd name="T106" fmla="*/ 224 w 3380"/>
                <a:gd name="T107" fmla="*/ 3246 h 3258"/>
                <a:gd name="T108" fmla="*/ 3 w 3380"/>
                <a:gd name="T109" fmla="*/ 2994 h 3258"/>
                <a:gd name="T110" fmla="*/ 123 w 3380"/>
                <a:gd name="T111" fmla="*/ 726 h 3258"/>
                <a:gd name="T112" fmla="*/ 397 w 3380"/>
                <a:gd name="T113" fmla="*/ 579 h 3258"/>
                <a:gd name="T114" fmla="*/ 686 w 3380"/>
                <a:gd name="T115" fmla="*/ 449 h 3258"/>
                <a:gd name="T116" fmla="*/ 845 w 3380"/>
                <a:gd name="T117" fmla="*/ 607 h 3258"/>
                <a:gd name="T118" fmla="*/ 1059 w 3380"/>
                <a:gd name="T119" fmla="*/ 205 h 3258"/>
                <a:gd name="T120" fmla="*/ 1402 w 3380"/>
                <a:gd name="T121" fmla="*/ 0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80" h="3258">
                  <a:moveTo>
                    <a:pt x="3189" y="2864"/>
                  </a:moveTo>
                  <a:lnTo>
                    <a:pt x="3156" y="2867"/>
                  </a:lnTo>
                  <a:lnTo>
                    <a:pt x="3125" y="2875"/>
                  </a:lnTo>
                  <a:lnTo>
                    <a:pt x="3095" y="2888"/>
                  </a:lnTo>
                  <a:lnTo>
                    <a:pt x="3069" y="2904"/>
                  </a:lnTo>
                  <a:lnTo>
                    <a:pt x="3045" y="2925"/>
                  </a:lnTo>
                  <a:lnTo>
                    <a:pt x="3025" y="2948"/>
                  </a:lnTo>
                  <a:lnTo>
                    <a:pt x="3008" y="2975"/>
                  </a:lnTo>
                  <a:lnTo>
                    <a:pt x="2996" y="3003"/>
                  </a:lnTo>
                  <a:lnTo>
                    <a:pt x="2988" y="3035"/>
                  </a:lnTo>
                  <a:lnTo>
                    <a:pt x="2986" y="3068"/>
                  </a:lnTo>
                  <a:lnTo>
                    <a:pt x="2986" y="3145"/>
                  </a:lnTo>
                  <a:lnTo>
                    <a:pt x="3075" y="3145"/>
                  </a:lnTo>
                  <a:lnTo>
                    <a:pt x="3110" y="3142"/>
                  </a:lnTo>
                  <a:lnTo>
                    <a:pt x="3141" y="3134"/>
                  </a:lnTo>
                  <a:lnTo>
                    <a:pt x="3172" y="3120"/>
                  </a:lnTo>
                  <a:lnTo>
                    <a:pt x="3199" y="3100"/>
                  </a:lnTo>
                  <a:lnTo>
                    <a:pt x="3222" y="3077"/>
                  </a:lnTo>
                  <a:lnTo>
                    <a:pt x="3241" y="3050"/>
                  </a:lnTo>
                  <a:lnTo>
                    <a:pt x="3255" y="3021"/>
                  </a:lnTo>
                  <a:lnTo>
                    <a:pt x="3264" y="2988"/>
                  </a:lnTo>
                  <a:lnTo>
                    <a:pt x="3267" y="2953"/>
                  </a:lnTo>
                  <a:lnTo>
                    <a:pt x="3267" y="2864"/>
                  </a:lnTo>
                  <a:lnTo>
                    <a:pt x="3189" y="2864"/>
                  </a:lnTo>
                  <a:close/>
                  <a:moveTo>
                    <a:pt x="113" y="2864"/>
                  </a:moveTo>
                  <a:lnTo>
                    <a:pt x="113" y="2953"/>
                  </a:lnTo>
                  <a:lnTo>
                    <a:pt x="116" y="2988"/>
                  </a:lnTo>
                  <a:lnTo>
                    <a:pt x="125" y="3021"/>
                  </a:lnTo>
                  <a:lnTo>
                    <a:pt x="139" y="3050"/>
                  </a:lnTo>
                  <a:lnTo>
                    <a:pt x="158" y="3077"/>
                  </a:lnTo>
                  <a:lnTo>
                    <a:pt x="181" y="3100"/>
                  </a:lnTo>
                  <a:lnTo>
                    <a:pt x="208" y="3120"/>
                  </a:lnTo>
                  <a:lnTo>
                    <a:pt x="239" y="3134"/>
                  </a:lnTo>
                  <a:lnTo>
                    <a:pt x="270" y="3142"/>
                  </a:lnTo>
                  <a:lnTo>
                    <a:pt x="305" y="3145"/>
                  </a:lnTo>
                  <a:lnTo>
                    <a:pt x="394" y="3145"/>
                  </a:lnTo>
                  <a:lnTo>
                    <a:pt x="394" y="3068"/>
                  </a:lnTo>
                  <a:lnTo>
                    <a:pt x="392" y="3035"/>
                  </a:lnTo>
                  <a:lnTo>
                    <a:pt x="384" y="3003"/>
                  </a:lnTo>
                  <a:lnTo>
                    <a:pt x="372" y="2975"/>
                  </a:lnTo>
                  <a:lnTo>
                    <a:pt x="355" y="2948"/>
                  </a:lnTo>
                  <a:lnTo>
                    <a:pt x="335" y="2925"/>
                  </a:lnTo>
                  <a:lnTo>
                    <a:pt x="311" y="2904"/>
                  </a:lnTo>
                  <a:lnTo>
                    <a:pt x="285" y="2888"/>
                  </a:lnTo>
                  <a:lnTo>
                    <a:pt x="255" y="2875"/>
                  </a:lnTo>
                  <a:lnTo>
                    <a:pt x="224" y="2867"/>
                  </a:lnTo>
                  <a:lnTo>
                    <a:pt x="191" y="2864"/>
                  </a:lnTo>
                  <a:lnTo>
                    <a:pt x="113" y="2864"/>
                  </a:lnTo>
                  <a:close/>
                  <a:moveTo>
                    <a:pt x="2648" y="2134"/>
                  </a:moveTo>
                  <a:lnTo>
                    <a:pt x="2648" y="2303"/>
                  </a:lnTo>
                  <a:lnTo>
                    <a:pt x="2651" y="2329"/>
                  </a:lnTo>
                  <a:lnTo>
                    <a:pt x="2659" y="2353"/>
                  </a:lnTo>
                  <a:lnTo>
                    <a:pt x="2672" y="2373"/>
                  </a:lnTo>
                  <a:lnTo>
                    <a:pt x="2690" y="2391"/>
                  </a:lnTo>
                  <a:lnTo>
                    <a:pt x="2711" y="2404"/>
                  </a:lnTo>
                  <a:lnTo>
                    <a:pt x="2735" y="2412"/>
                  </a:lnTo>
                  <a:lnTo>
                    <a:pt x="2760" y="2415"/>
                  </a:lnTo>
                  <a:lnTo>
                    <a:pt x="2786" y="2412"/>
                  </a:lnTo>
                  <a:lnTo>
                    <a:pt x="2809" y="2404"/>
                  </a:lnTo>
                  <a:lnTo>
                    <a:pt x="2831" y="2391"/>
                  </a:lnTo>
                  <a:lnTo>
                    <a:pt x="2848" y="2373"/>
                  </a:lnTo>
                  <a:lnTo>
                    <a:pt x="2862" y="2353"/>
                  </a:lnTo>
                  <a:lnTo>
                    <a:pt x="2870" y="2329"/>
                  </a:lnTo>
                  <a:lnTo>
                    <a:pt x="2873" y="2303"/>
                  </a:lnTo>
                  <a:lnTo>
                    <a:pt x="2873" y="2134"/>
                  </a:lnTo>
                  <a:lnTo>
                    <a:pt x="2648" y="2134"/>
                  </a:lnTo>
                  <a:close/>
                  <a:moveTo>
                    <a:pt x="507" y="2134"/>
                  </a:moveTo>
                  <a:lnTo>
                    <a:pt x="507" y="2303"/>
                  </a:lnTo>
                  <a:lnTo>
                    <a:pt x="510" y="2329"/>
                  </a:lnTo>
                  <a:lnTo>
                    <a:pt x="518" y="2353"/>
                  </a:lnTo>
                  <a:lnTo>
                    <a:pt x="532" y="2373"/>
                  </a:lnTo>
                  <a:lnTo>
                    <a:pt x="549" y="2391"/>
                  </a:lnTo>
                  <a:lnTo>
                    <a:pt x="571" y="2404"/>
                  </a:lnTo>
                  <a:lnTo>
                    <a:pt x="594" y="2412"/>
                  </a:lnTo>
                  <a:lnTo>
                    <a:pt x="620" y="2415"/>
                  </a:lnTo>
                  <a:lnTo>
                    <a:pt x="645" y="2412"/>
                  </a:lnTo>
                  <a:lnTo>
                    <a:pt x="669" y="2404"/>
                  </a:lnTo>
                  <a:lnTo>
                    <a:pt x="690" y="2391"/>
                  </a:lnTo>
                  <a:lnTo>
                    <a:pt x="708" y="2373"/>
                  </a:lnTo>
                  <a:lnTo>
                    <a:pt x="721" y="2353"/>
                  </a:lnTo>
                  <a:lnTo>
                    <a:pt x="729" y="2329"/>
                  </a:lnTo>
                  <a:lnTo>
                    <a:pt x="732" y="2303"/>
                  </a:lnTo>
                  <a:lnTo>
                    <a:pt x="732" y="2134"/>
                  </a:lnTo>
                  <a:lnTo>
                    <a:pt x="507" y="2134"/>
                  </a:lnTo>
                  <a:close/>
                  <a:moveTo>
                    <a:pt x="1746" y="1966"/>
                  </a:moveTo>
                  <a:lnTo>
                    <a:pt x="1746" y="3145"/>
                  </a:lnTo>
                  <a:lnTo>
                    <a:pt x="2873" y="3145"/>
                  </a:lnTo>
                  <a:lnTo>
                    <a:pt x="2873" y="3068"/>
                  </a:lnTo>
                  <a:lnTo>
                    <a:pt x="2876" y="3025"/>
                  </a:lnTo>
                  <a:lnTo>
                    <a:pt x="2884" y="2984"/>
                  </a:lnTo>
                  <a:lnTo>
                    <a:pt x="2898" y="2945"/>
                  </a:lnTo>
                  <a:lnTo>
                    <a:pt x="2916" y="2908"/>
                  </a:lnTo>
                  <a:lnTo>
                    <a:pt x="2939" y="2875"/>
                  </a:lnTo>
                  <a:lnTo>
                    <a:pt x="2965" y="2845"/>
                  </a:lnTo>
                  <a:lnTo>
                    <a:pt x="2996" y="2818"/>
                  </a:lnTo>
                  <a:lnTo>
                    <a:pt x="3030" y="2795"/>
                  </a:lnTo>
                  <a:lnTo>
                    <a:pt x="3067" y="2777"/>
                  </a:lnTo>
                  <a:lnTo>
                    <a:pt x="3106" y="2763"/>
                  </a:lnTo>
                  <a:lnTo>
                    <a:pt x="3146" y="2755"/>
                  </a:lnTo>
                  <a:lnTo>
                    <a:pt x="3189" y="2752"/>
                  </a:lnTo>
                  <a:lnTo>
                    <a:pt x="3267" y="2752"/>
                  </a:lnTo>
                  <a:lnTo>
                    <a:pt x="3267" y="1966"/>
                  </a:lnTo>
                  <a:lnTo>
                    <a:pt x="3098" y="1966"/>
                  </a:lnTo>
                  <a:lnTo>
                    <a:pt x="3098" y="2134"/>
                  </a:lnTo>
                  <a:lnTo>
                    <a:pt x="2986" y="2134"/>
                  </a:lnTo>
                  <a:lnTo>
                    <a:pt x="2986" y="2303"/>
                  </a:lnTo>
                  <a:lnTo>
                    <a:pt x="2983" y="2339"/>
                  </a:lnTo>
                  <a:lnTo>
                    <a:pt x="2974" y="2374"/>
                  </a:lnTo>
                  <a:lnTo>
                    <a:pt x="2960" y="2406"/>
                  </a:lnTo>
                  <a:lnTo>
                    <a:pt x="2942" y="2435"/>
                  </a:lnTo>
                  <a:lnTo>
                    <a:pt x="2919" y="2462"/>
                  </a:lnTo>
                  <a:lnTo>
                    <a:pt x="2893" y="2484"/>
                  </a:lnTo>
                  <a:lnTo>
                    <a:pt x="2864" y="2503"/>
                  </a:lnTo>
                  <a:lnTo>
                    <a:pt x="2831" y="2516"/>
                  </a:lnTo>
                  <a:lnTo>
                    <a:pt x="2797" y="2524"/>
                  </a:lnTo>
                  <a:lnTo>
                    <a:pt x="2760" y="2527"/>
                  </a:lnTo>
                  <a:lnTo>
                    <a:pt x="2723" y="2524"/>
                  </a:lnTo>
                  <a:lnTo>
                    <a:pt x="2689" y="2516"/>
                  </a:lnTo>
                  <a:lnTo>
                    <a:pt x="2657" y="2503"/>
                  </a:lnTo>
                  <a:lnTo>
                    <a:pt x="2627" y="2484"/>
                  </a:lnTo>
                  <a:lnTo>
                    <a:pt x="2601" y="2462"/>
                  </a:lnTo>
                  <a:lnTo>
                    <a:pt x="2578" y="2435"/>
                  </a:lnTo>
                  <a:lnTo>
                    <a:pt x="2561" y="2406"/>
                  </a:lnTo>
                  <a:lnTo>
                    <a:pt x="2546" y="2374"/>
                  </a:lnTo>
                  <a:lnTo>
                    <a:pt x="2538" y="2339"/>
                  </a:lnTo>
                  <a:lnTo>
                    <a:pt x="2535" y="2303"/>
                  </a:lnTo>
                  <a:lnTo>
                    <a:pt x="2535" y="2134"/>
                  </a:lnTo>
                  <a:lnTo>
                    <a:pt x="2422" y="2134"/>
                  </a:lnTo>
                  <a:lnTo>
                    <a:pt x="2422" y="1966"/>
                  </a:lnTo>
                  <a:lnTo>
                    <a:pt x="1746" y="1966"/>
                  </a:lnTo>
                  <a:close/>
                  <a:moveTo>
                    <a:pt x="113" y="1966"/>
                  </a:moveTo>
                  <a:lnTo>
                    <a:pt x="113" y="2752"/>
                  </a:lnTo>
                  <a:lnTo>
                    <a:pt x="191" y="2752"/>
                  </a:lnTo>
                  <a:lnTo>
                    <a:pt x="234" y="2755"/>
                  </a:lnTo>
                  <a:lnTo>
                    <a:pt x="274" y="2763"/>
                  </a:lnTo>
                  <a:lnTo>
                    <a:pt x="313" y="2777"/>
                  </a:lnTo>
                  <a:lnTo>
                    <a:pt x="350" y="2795"/>
                  </a:lnTo>
                  <a:lnTo>
                    <a:pt x="384" y="2818"/>
                  </a:lnTo>
                  <a:lnTo>
                    <a:pt x="415" y="2845"/>
                  </a:lnTo>
                  <a:lnTo>
                    <a:pt x="441" y="2875"/>
                  </a:lnTo>
                  <a:lnTo>
                    <a:pt x="464" y="2908"/>
                  </a:lnTo>
                  <a:lnTo>
                    <a:pt x="482" y="2945"/>
                  </a:lnTo>
                  <a:lnTo>
                    <a:pt x="496" y="2984"/>
                  </a:lnTo>
                  <a:lnTo>
                    <a:pt x="504" y="3025"/>
                  </a:lnTo>
                  <a:lnTo>
                    <a:pt x="507" y="3068"/>
                  </a:lnTo>
                  <a:lnTo>
                    <a:pt x="507" y="3145"/>
                  </a:lnTo>
                  <a:lnTo>
                    <a:pt x="1634" y="3145"/>
                  </a:lnTo>
                  <a:lnTo>
                    <a:pt x="1634" y="1966"/>
                  </a:lnTo>
                  <a:lnTo>
                    <a:pt x="958" y="1966"/>
                  </a:lnTo>
                  <a:lnTo>
                    <a:pt x="958" y="2134"/>
                  </a:lnTo>
                  <a:lnTo>
                    <a:pt x="845" y="2134"/>
                  </a:lnTo>
                  <a:lnTo>
                    <a:pt x="845" y="2303"/>
                  </a:lnTo>
                  <a:lnTo>
                    <a:pt x="842" y="2339"/>
                  </a:lnTo>
                  <a:lnTo>
                    <a:pt x="834" y="2374"/>
                  </a:lnTo>
                  <a:lnTo>
                    <a:pt x="819" y="2406"/>
                  </a:lnTo>
                  <a:lnTo>
                    <a:pt x="802" y="2435"/>
                  </a:lnTo>
                  <a:lnTo>
                    <a:pt x="779" y="2462"/>
                  </a:lnTo>
                  <a:lnTo>
                    <a:pt x="753" y="2484"/>
                  </a:lnTo>
                  <a:lnTo>
                    <a:pt x="723" y="2503"/>
                  </a:lnTo>
                  <a:lnTo>
                    <a:pt x="691" y="2516"/>
                  </a:lnTo>
                  <a:lnTo>
                    <a:pt x="657" y="2524"/>
                  </a:lnTo>
                  <a:lnTo>
                    <a:pt x="620" y="2527"/>
                  </a:lnTo>
                  <a:lnTo>
                    <a:pt x="583" y="2524"/>
                  </a:lnTo>
                  <a:lnTo>
                    <a:pt x="549" y="2516"/>
                  </a:lnTo>
                  <a:lnTo>
                    <a:pt x="516" y="2503"/>
                  </a:lnTo>
                  <a:lnTo>
                    <a:pt x="487" y="2484"/>
                  </a:lnTo>
                  <a:lnTo>
                    <a:pt x="461" y="2462"/>
                  </a:lnTo>
                  <a:lnTo>
                    <a:pt x="438" y="2435"/>
                  </a:lnTo>
                  <a:lnTo>
                    <a:pt x="420" y="2406"/>
                  </a:lnTo>
                  <a:lnTo>
                    <a:pt x="406" y="2374"/>
                  </a:lnTo>
                  <a:lnTo>
                    <a:pt x="397" y="2339"/>
                  </a:lnTo>
                  <a:lnTo>
                    <a:pt x="394" y="2303"/>
                  </a:lnTo>
                  <a:lnTo>
                    <a:pt x="394" y="2134"/>
                  </a:lnTo>
                  <a:lnTo>
                    <a:pt x="282" y="2134"/>
                  </a:lnTo>
                  <a:lnTo>
                    <a:pt x="282" y="1966"/>
                  </a:lnTo>
                  <a:lnTo>
                    <a:pt x="113" y="1966"/>
                  </a:lnTo>
                  <a:close/>
                  <a:moveTo>
                    <a:pt x="2535" y="1797"/>
                  </a:moveTo>
                  <a:lnTo>
                    <a:pt x="2535" y="2022"/>
                  </a:lnTo>
                  <a:lnTo>
                    <a:pt x="2986" y="2022"/>
                  </a:lnTo>
                  <a:lnTo>
                    <a:pt x="2986" y="1797"/>
                  </a:lnTo>
                  <a:lnTo>
                    <a:pt x="2817" y="1797"/>
                  </a:lnTo>
                  <a:lnTo>
                    <a:pt x="2817" y="1853"/>
                  </a:lnTo>
                  <a:lnTo>
                    <a:pt x="2814" y="1872"/>
                  </a:lnTo>
                  <a:lnTo>
                    <a:pt x="2805" y="1887"/>
                  </a:lnTo>
                  <a:lnTo>
                    <a:pt x="2793" y="1899"/>
                  </a:lnTo>
                  <a:lnTo>
                    <a:pt x="2778" y="1906"/>
                  </a:lnTo>
                  <a:lnTo>
                    <a:pt x="2760" y="1910"/>
                  </a:lnTo>
                  <a:lnTo>
                    <a:pt x="2743" y="1906"/>
                  </a:lnTo>
                  <a:lnTo>
                    <a:pt x="2727" y="1899"/>
                  </a:lnTo>
                  <a:lnTo>
                    <a:pt x="2715" y="1887"/>
                  </a:lnTo>
                  <a:lnTo>
                    <a:pt x="2707" y="1872"/>
                  </a:lnTo>
                  <a:lnTo>
                    <a:pt x="2704" y="1853"/>
                  </a:lnTo>
                  <a:lnTo>
                    <a:pt x="2704" y="1797"/>
                  </a:lnTo>
                  <a:lnTo>
                    <a:pt x="2535" y="1797"/>
                  </a:lnTo>
                  <a:close/>
                  <a:moveTo>
                    <a:pt x="394" y="1797"/>
                  </a:moveTo>
                  <a:lnTo>
                    <a:pt x="394" y="2022"/>
                  </a:lnTo>
                  <a:lnTo>
                    <a:pt x="845" y="2022"/>
                  </a:lnTo>
                  <a:lnTo>
                    <a:pt x="845" y="1797"/>
                  </a:lnTo>
                  <a:lnTo>
                    <a:pt x="676" y="1797"/>
                  </a:lnTo>
                  <a:lnTo>
                    <a:pt x="676" y="1853"/>
                  </a:lnTo>
                  <a:lnTo>
                    <a:pt x="673" y="1872"/>
                  </a:lnTo>
                  <a:lnTo>
                    <a:pt x="665" y="1887"/>
                  </a:lnTo>
                  <a:lnTo>
                    <a:pt x="653" y="1899"/>
                  </a:lnTo>
                  <a:lnTo>
                    <a:pt x="637" y="1906"/>
                  </a:lnTo>
                  <a:lnTo>
                    <a:pt x="620" y="1910"/>
                  </a:lnTo>
                  <a:lnTo>
                    <a:pt x="602" y="1906"/>
                  </a:lnTo>
                  <a:lnTo>
                    <a:pt x="587" y="1899"/>
                  </a:lnTo>
                  <a:lnTo>
                    <a:pt x="575" y="1887"/>
                  </a:lnTo>
                  <a:lnTo>
                    <a:pt x="566" y="1872"/>
                  </a:lnTo>
                  <a:lnTo>
                    <a:pt x="563" y="1853"/>
                  </a:lnTo>
                  <a:lnTo>
                    <a:pt x="563" y="1797"/>
                  </a:lnTo>
                  <a:lnTo>
                    <a:pt x="394" y="1797"/>
                  </a:lnTo>
                  <a:close/>
                  <a:moveTo>
                    <a:pt x="2986" y="730"/>
                  </a:moveTo>
                  <a:lnTo>
                    <a:pt x="2986" y="1685"/>
                  </a:lnTo>
                  <a:lnTo>
                    <a:pt x="3098" y="1685"/>
                  </a:lnTo>
                  <a:lnTo>
                    <a:pt x="3098" y="1853"/>
                  </a:lnTo>
                  <a:lnTo>
                    <a:pt x="3267" y="1853"/>
                  </a:lnTo>
                  <a:lnTo>
                    <a:pt x="3267" y="1011"/>
                  </a:lnTo>
                  <a:lnTo>
                    <a:pt x="3264" y="974"/>
                  </a:lnTo>
                  <a:lnTo>
                    <a:pt x="3257" y="937"/>
                  </a:lnTo>
                  <a:lnTo>
                    <a:pt x="3245" y="903"/>
                  </a:lnTo>
                  <a:lnTo>
                    <a:pt x="3228" y="869"/>
                  </a:lnTo>
                  <a:lnTo>
                    <a:pt x="3208" y="838"/>
                  </a:lnTo>
                  <a:lnTo>
                    <a:pt x="3183" y="811"/>
                  </a:lnTo>
                  <a:lnTo>
                    <a:pt x="3155" y="786"/>
                  </a:lnTo>
                  <a:lnTo>
                    <a:pt x="3124" y="767"/>
                  </a:lnTo>
                  <a:lnTo>
                    <a:pt x="3092" y="751"/>
                  </a:lnTo>
                  <a:lnTo>
                    <a:pt x="3057" y="739"/>
                  </a:lnTo>
                  <a:lnTo>
                    <a:pt x="3022" y="732"/>
                  </a:lnTo>
                  <a:lnTo>
                    <a:pt x="2986" y="730"/>
                  </a:lnTo>
                  <a:close/>
                  <a:moveTo>
                    <a:pt x="845" y="730"/>
                  </a:moveTo>
                  <a:lnTo>
                    <a:pt x="845" y="1685"/>
                  </a:lnTo>
                  <a:lnTo>
                    <a:pt x="958" y="1685"/>
                  </a:lnTo>
                  <a:lnTo>
                    <a:pt x="958" y="1853"/>
                  </a:lnTo>
                  <a:lnTo>
                    <a:pt x="2422" y="1853"/>
                  </a:lnTo>
                  <a:lnTo>
                    <a:pt x="2422" y="1685"/>
                  </a:lnTo>
                  <a:lnTo>
                    <a:pt x="2535" y="1685"/>
                  </a:lnTo>
                  <a:lnTo>
                    <a:pt x="2535" y="730"/>
                  </a:lnTo>
                  <a:lnTo>
                    <a:pt x="845" y="730"/>
                  </a:lnTo>
                  <a:close/>
                  <a:moveTo>
                    <a:pt x="394" y="730"/>
                  </a:moveTo>
                  <a:lnTo>
                    <a:pt x="358" y="732"/>
                  </a:lnTo>
                  <a:lnTo>
                    <a:pt x="323" y="739"/>
                  </a:lnTo>
                  <a:lnTo>
                    <a:pt x="288" y="751"/>
                  </a:lnTo>
                  <a:lnTo>
                    <a:pt x="256" y="767"/>
                  </a:lnTo>
                  <a:lnTo>
                    <a:pt x="225" y="786"/>
                  </a:lnTo>
                  <a:lnTo>
                    <a:pt x="197" y="811"/>
                  </a:lnTo>
                  <a:lnTo>
                    <a:pt x="172" y="838"/>
                  </a:lnTo>
                  <a:lnTo>
                    <a:pt x="152" y="869"/>
                  </a:lnTo>
                  <a:lnTo>
                    <a:pt x="135" y="903"/>
                  </a:lnTo>
                  <a:lnTo>
                    <a:pt x="123" y="937"/>
                  </a:lnTo>
                  <a:lnTo>
                    <a:pt x="116" y="974"/>
                  </a:lnTo>
                  <a:lnTo>
                    <a:pt x="113" y="1011"/>
                  </a:lnTo>
                  <a:lnTo>
                    <a:pt x="113" y="1853"/>
                  </a:lnTo>
                  <a:lnTo>
                    <a:pt x="282" y="1853"/>
                  </a:lnTo>
                  <a:lnTo>
                    <a:pt x="282" y="1685"/>
                  </a:lnTo>
                  <a:lnTo>
                    <a:pt x="394" y="1685"/>
                  </a:lnTo>
                  <a:lnTo>
                    <a:pt x="394" y="730"/>
                  </a:lnTo>
                  <a:close/>
                  <a:moveTo>
                    <a:pt x="2694" y="562"/>
                  </a:moveTo>
                  <a:lnTo>
                    <a:pt x="2679" y="565"/>
                  </a:lnTo>
                  <a:lnTo>
                    <a:pt x="2667" y="571"/>
                  </a:lnTo>
                  <a:lnTo>
                    <a:pt x="2657" y="581"/>
                  </a:lnTo>
                  <a:lnTo>
                    <a:pt x="2650" y="593"/>
                  </a:lnTo>
                  <a:lnTo>
                    <a:pt x="2648" y="607"/>
                  </a:lnTo>
                  <a:lnTo>
                    <a:pt x="2648" y="1685"/>
                  </a:lnTo>
                  <a:lnTo>
                    <a:pt x="2704" y="1685"/>
                  </a:lnTo>
                  <a:lnTo>
                    <a:pt x="2704" y="1629"/>
                  </a:lnTo>
                  <a:lnTo>
                    <a:pt x="2707" y="1611"/>
                  </a:lnTo>
                  <a:lnTo>
                    <a:pt x="2715" y="1596"/>
                  </a:lnTo>
                  <a:lnTo>
                    <a:pt x="2727" y="1584"/>
                  </a:lnTo>
                  <a:lnTo>
                    <a:pt x="2743" y="1576"/>
                  </a:lnTo>
                  <a:lnTo>
                    <a:pt x="2760" y="1573"/>
                  </a:lnTo>
                  <a:lnTo>
                    <a:pt x="2778" y="1576"/>
                  </a:lnTo>
                  <a:lnTo>
                    <a:pt x="2793" y="1584"/>
                  </a:lnTo>
                  <a:lnTo>
                    <a:pt x="2805" y="1596"/>
                  </a:lnTo>
                  <a:lnTo>
                    <a:pt x="2814" y="1611"/>
                  </a:lnTo>
                  <a:lnTo>
                    <a:pt x="2817" y="1629"/>
                  </a:lnTo>
                  <a:lnTo>
                    <a:pt x="2817" y="1685"/>
                  </a:lnTo>
                  <a:lnTo>
                    <a:pt x="2873" y="1685"/>
                  </a:lnTo>
                  <a:lnTo>
                    <a:pt x="2873" y="607"/>
                  </a:lnTo>
                  <a:lnTo>
                    <a:pt x="2871" y="593"/>
                  </a:lnTo>
                  <a:lnTo>
                    <a:pt x="2864" y="581"/>
                  </a:lnTo>
                  <a:lnTo>
                    <a:pt x="2855" y="571"/>
                  </a:lnTo>
                  <a:lnTo>
                    <a:pt x="2841" y="565"/>
                  </a:lnTo>
                  <a:lnTo>
                    <a:pt x="2827" y="562"/>
                  </a:lnTo>
                  <a:lnTo>
                    <a:pt x="2694" y="562"/>
                  </a:lnTo>
                  <a:close/>
                  <a:moveTo>
                    <a:pt x="2028" y="562"/>
                  </a:moveTo>
                  <a:lnTo>
                    <a:pt x="2028" y="618"/>
                  </a:lnTo>
                  <a:lnTo>
                    <a:pt x="2366" y="618"/>
                  </a:lnTo>
                  <a:lnTo>
                    <a:pt x="2366" y="562"/>
                  </a:lnTo>
                  <a:lnTo>
                    <a:pt x="2028" y="562"/>
                  </a:lnTo>
                  <a:close/>
                  <a:moveTo>
                    <a:pt x="1014" y="562"/>
                  </a:moveTo>
                  <a:lnTo>
                    <a:pt x="1014" y="618"/>
                  </a:lnTo>
                  <a:lnTo>
                    <a:pt x="1352" y="618"/>
                  </a:lnTo>
                  <a:lnTo>
                    <a:pt x="1352" y="562"/>
                  </a:lnTo>
                  <a:lnTo>
                    <a:pt x="1014" y="562"/>
                  </a:lnTo>
                  <a:close/>
                  <a:moveTo>
                    <a:pt x="553" y="562"/>
                  </a:moveTo>
                  <a:lnTo>
                    <a:pt x="539" y="565"/>
                  </a:lnTo>
                  <a:lnTo>
                    <a:pt x="525" y="571"/>
                  </a:lnTo>
                  <a:lnTo>
                    <a:pt x="516" y="581"/>
                  </a:lnTo>
                  <a:lnTo>
                    <a:pt x="509" y="593"/>
                  </a:lnTo>
                  <a:lnTo>
                    <a:pt x="507" y="607"/>
                  </a:lnTo>
                  <a:lnTo>
                    <a:pt x="507" y="1685"/>
                  </a:lnTo>
                  <a:lnTo>
                    <a:pt x="563" y="1685"/>
                  </a:lnTo>
                  <a:lnTo>
                    <a:pt x="563" y="1629"/>
                  </a:lnTo>
                  <a:lnTo>
                    <a:pt x="566" y="1611"/>
                  </a:lnTo>
                  <a:lnTo>
                    <a:pt x="575" y="1596"/>
                  </a:lnTo>
                  <a:lnTo>
                    <a:pt x="587" y="1584"/>
                  </a:lnTo>
                  <a:lnTo>
                    <a:pt x="602" y="1576"/>
                  </a:lnTo>
                  <a:lnTo>
                    <a:pt x="620" y="1573"/>
                  </a:lnTo>
                  <a:lnTo>
                    <a:pt x="637" y="1576"/>
                  </a:lnTo>
                  <a:lnTo>
                    <a:pt x="653" y="1584"/>
                  </a:lnTo>
                  <a:lnTo>
                    <a:pt x="665" y="1596"/>
                  </a:lnTo>
                  <a:lnTo>
                    <a:pt x="673" y="1611"/>
                  </a:lnTo>
                  <a:lnTo>
                    <a:pt x="676" y="1629"/>
                  </a:lnTo>
                  <a:lnTo>
                    <a:pt x="676" y="1685"/>
                  </a:lnTo>
                  <a:lnTo>
                    <a:pt x="732" y="1685"/>
                  </a:lnTo>
                  <a:lnTo>
                    <a:pt x="732" y="607"/>
                  </a:lnTo>
                  <a:lnTo>
                    <a:pt x="730" y="593"/>
                  </a:lnTo>
                  <a:lnTo>
                    <a:pt x="723" y="581"/>
                  </a:lnTo>
                  <a:lnTo>
                    <a:pt x="713" y="571"/>
                  </a:lnTo>
                  <a:lnTo>
                    <a:pt x="701" y="565"/>
                  </a:lnTo>
                  <a:lnTo>
                    <a:pt x="686" y="562"/>
                  </a:lnTo>
                  <a:lnTo>
                    <a:pt x="553" y="562"/>
                  </a:lnTo>
                  <a:close/>
                  <a:moveTo>
                    <a:pt x="1386" y="331"/>
                  </a:moveTo>
                  <a:lnTo>
                    <a:pt x="1378" y="331"/>
                  </a:lnTo>
                  <a:lnTo>
                    <a:pt x="1370" y="333"/>
                  </a:lnTo>
                  <a:lnTo>
                    <a:pt x="1366" y="336"/>
                  </a:lnTo>
                  <a:lnTo>
                    <a:pt x="1362" y="339"/>
                  </a:lnTo>
                  <a:lnTo>
                    <a:pt x="1357" y="344"/>
                  </a:lnTo>
                  <a:lnTo>
                    <a:pt x="1354" y="352"/>
                  </a:lnTo>
                  <a:lnTo>
                    <a:pt x="1352" y="362"/>
                  </a:lnTo>
                  <a:lnTo>
                    <a:pt x="1352" y="449"/>
                  </a:lnTo>
                  <a:lnTo>
                    <a:pt x="1465" y="449"/>
                  </a:lnTo>
                  <a:lnTo>
                    <a:pt x="1465" y="618"/>
                  </a:lnTo>
                  <a:lnTo>
                    <a:pt x="1915" y="618"/>
                  </a:lnTo>
                  <a:lnTo>
                    <a:pt x="1915" y="449"/>
                  </a:lnTo>
                  <a:lnTo>
                    <a:pt x="2028" y="449"/>
                  </a:lnTo>
                  <a:lnTo>
                    <a:pt x="2028" y="362"/>
                  </a:lnTo>
                  <a:lnTo>
                    <a:pt x="2026" y="352"/>
                  </a:lnTo>
                  <a:lnTo>
                    <a:pt x="2023" y="344"/>
                  </a:lnTo>
                  <a:lnTo>
                    <a:pt x="2018" y="339"/>
                  </a:lnTo>
                  <a:lnTo>
                    <a:pt x="2014" y="336"/>
                  </a:lnTo>
                  <a:lnTo>
                    <a:pt x="2010" y="333"/>
                  </a:lnTo>
                  <a:lnTo>
                    <a:pt x="2002" y="331"/>
                  </a:lnTo>
                  <a:lnTo>
                    <a:pt x="1994" y="331"/>
                  </a:lnTo>
                  <a:lnTo>
                    <a:pt x="1984" y="333"/>
                  </a:lnTo>
                  <a:lnTo>
                    <a:pt x="1920" y="356"/>
                  </a:lnTo>
                  <a:lnTo>
                    <a:pt x="1855" y="374"/>
                  </a:lnTo>
                  <a:lnTo>
                    <a:pt x="1789" y="385"/>
                  </a:lnTo>
                  <a:lnTo>
                    <a:pt x="1723" y="391"/>
                  </a:lnTo>
                  <a:lnTo>
                    <a:pt x="1657" y="391"/>
                  </a:lnTo>
                  <a:lnTo>
                    <a:pt x="1591" y="385"/>
                  </a:lnTo>
                  <a:lnTo>
                    <a:pt x="1525" y="374"/>
                  </a:lnTo>
                  <a:lnTo>
                    <a:pt x="1460" y="356"/>
                  </a:lnTo>
                  <a:lnTo>
                    <a:pt x="1396" y="333"/>
                  </a:lnTo>
                  <a:lnTo>
                    <a:pt x="1386" y="331"/>
                  </a:lnTo>
                  <a:close/>
                  <a:moveTo>
                    <a:pt x="1402" y="112"/>
                  </a:moveTo>
                  <a:lnTo>
                    <a:pt x="1361" y="115"/>
                  </a:lnTo>
                  <a:lnTo>
                    <a:pt x="1322" y="124"/>
                  </a:lnTo>
                  <a:lnTo>
                    <a:pt x="1286" y="138"/>
                  </a:lnTo>
                  <a:lnTo>
                    <a:pt x="1253" y="157"/>
                  </a:lnTo>
                  <a:lnTo>
                    <a:pt x="1222" y="180"/>
                  </a:lnTo>
                  <a:lnTo>
                    <a:pt x="1194" y="207"/>
                  </a:lnTo>
                  <a:lnTo>
                    <a:pt x="1171" y="238"/>
                  </a:lnTo>
                  <a:lnTo>
                    <a:pt x="1152" y="272"/>
                  </a:lnTo>
                  <a:lnTo>
                    <a:pt x="1138" y="308"/>
                  </a:lnTo>
                  <a:lnTo>
                    <a:pt x="1130" y="347"/>
                  </a:lnTo>
                  <a:lnTo>
                    <a:pt x="1127" y="387"/>
                  </a:lnTo>
                  <a:lnTo>
                    <a:pt x="1127" y="449"/>
                  </a:lnTo>
                  <a:lnTo>
                    <a:pt x="1239" y="449"/>
                  </a:lnTo>
                  <a:lnTo>
                    <a:pt x="1239" y="362"/>
                  </a:lnTo>
                  <a:lnTo>
                    <a:pt x="1241" y="338"/>
                  </a:lnTo>
                  <a:lnTo>
                    <a:pt x="1248" y="315"/>
                  </a:lnTo>
                  <a:lnTo>
                    <a:pt x="1257" y="294"/>
                  </a:lnTo>
                  <a:lnTo>
                    <a:pt x="1269" y="275"/>
                  </a:lnTo>
                  <a:lnTo>
                    <a:pt x="1284" y="257"/>
                  </a:lnTo>
                  <a:lnTo>
                    <a:pt x="1304" y="243"/>
                  </a:lnTo>
                  <a:lnTo>
                    <a:pt x="1328" y="229"/>
                  </a:lnTo>
                  <a:lnTo>
                    <a:pt x="1356" y="220"/>
                  </a:lnTo>
                  <a:lnTo>
                    <a:pt x="1384" y="218"/>
                  </a:lnTo>
                  <a:lnTo>
                    <a:pt x="1411" y="220"/>
                  </a:lnTo>
                  <a:lnTo>
                    <a:pt x="1439" y="230"/>
                  </a:lnTo>
                  <a:lnTo>
                    <a:pt x="1501" y="251"/>
                  </a:lnTo>
                  <a:lnTo>
                    <a:pt x="1563" y="266"/>
                  </a:lnTo>
                  <a:lnTo>
                    <a:pt x="1626" y="276"/>
                  </a:lnTo>
                  <a:lnTo>
                    <a:pt x="1690" y="279"/>
                  </a:lnTo>
                  <a:lnTo>
                    <a:pt x="1754" y="276"/>
                  </a:lnTo>
                  <a:lnTo>
                    <a:pt x="1817" y="266"/>
                  </a:lnTo>
                  <a:lnTo>
                    <a:pt x="1879" y="251"/>
                  </a:lnTo>
                  <a:lnTo>
                    <a:pt x="1941" y="230"/>
                  </a:lnTo>
                  <a:lnTo>
                    <a:pt x="1969" y="220"/>
                  </a:lnTo>
                  <a:lnTo>
                    <a:pt x="1996" y="218"/>
                  </a:lnTo>
                  <a:lnTo>
                    <a:pt x="2025" y="220"/>
                  </a:lnTo>
                  <a:lnTo>
                    <a:pt x="2052" y="229"/>
                  </a:lnTo>
                  <a:lnTo>
                    <a:pt x="2076" y="243"/>
                  </a:lnTo>
                  <a:lnTo>
                    <a:pt x="2096" y="257"/>
                  </a:lnTo>
                  <a:lnTo>
                    <a:pt x="2111" y="275"/>
                  </a:lnTo>
                  <a:lnTo>
                    <a:pt x="2123" y="294"/>
                  </a:lnTo>
                  <a:lnTo>
                    <a:pt x="2132" y="315"/>
                  </a:lnTo>
                  <a:lnTo>
                    <a:pt x="2139" y="338"/>
                  </a:lnTo>
                  <a:lnTo>
                    <a:pt x="2141" y="362"/>
                  </a:lnTo>
                  <a:lnTo>
                    <a:pt x="2141" y="449"/>
                  </a:lnTo>
                  <a:lnTo>
                    <a:pt x="2253" y="449"/>
                  </a:lnTo>
                  <a:lnTo>
                    <a:pt x="2253" y="387"/>
                  </a:lnTo>
                  <a:lnTo>
                    <a:pt x="2250" y="347"/>
                  </a:lnTo>
                  <a:lnTo>
                    <a:pt x="2242" y="308"/>
                  </a:lnTo>
                  <a:lnTo>
                    <a:pt x="2228" y="272"/>
                  </a:lnTo>
                  <a:lnTo>
                    <a:pt x="2209" y="238"/>
                  </a:lnTo>
                  <a:lnTo>
                    <a:pt x="2186" y="207"/>
                  </a:lnTo>
                  <a:lnTo>
                    <a:pt x="2158" y="180"/>
                  </a:lnTo>
                  <a:lnTo>
                    <a:pt x="2127" y="157"/>
                  </a:lnTo>
                  <a:lnTo>
                    <a:pt x="2094" y="138"/>
                  </a:lnTo>
                  <a:lnTo>
                    <a:pt x="2058" y="124"/>
                  </a:lnTo>
                  <a:lnTo>
                    <a:pt x="2019" y="115"/>
                  </a:lnTo>
                  <a:lnTo>
                    <a:pt x="1978" y="112"/>
                  </a:lnTo>
                  <a:lnTo>
                    <a:pt x="1402" y="112"/>
                  </a:lnTo>
                  <a:close/>
                  <a:moveTo>
                    <a:pt x="1402" y="0"/>
                  </a:moveTo>
                  <a:lnTo>
                    <a:pt x="1978" y="0"/>
                  </a:lnTo>
                  <a:lnTo>
                    <a:pt x="2027" y="3"/>
                  </a:lnTo>
                  <a:lnTo>
                    <a:pt x="2073" y="12"/>
                  </a:lnTo>
                  <a:lnTo>
                    <a:pt x="2118" y="26"/>
                  </a:lnTo>
                  <a:lnTo>
                    <a:pt x="2160" y="46"/>
                  </a:lnTo>
                  <a:lnTo>
                    <a:pt x="2200" y="69"/>
                  </a:lnTo>
                  <a:lnTo>
                    <a:pt x="2236" y="98"/>
                  </a:lnTo>
                  <a:lnTo>
                    <a:pt x="2268" y="131"/>
                  </a:lnTo>
                  <a:lnTo>
                    <a:pt x="2296" y="166"/>
                  </a:lnTo>
                  <a:lnTo>
                    <a:pt x="2321" y="205"/>
                  </a:lnTo>
                  <a:lnTo>
                    <a:pt x="2340" y="247"/>
                  </a:lnTo>
                  <a:lnTo>
                    <a:pt x="2355" y="292"/>
                  </a:lnTo>
                  <a:lnTo>
                    <a:pt x="2363" y="339"/>
                  </a:lnTo>
                  <a:lnTo>
                    <a:pt x="2366" y="387"/>
                  </a:lnTo>
                  <a:lnTo>
                    <a:pt x="2366" y="449"/>
                  </a:lnTo>
                  <a:lnTo>
                    <a:pt x="2479" y="449"/>
                  </a:lnTo>
                  <a:lnTo>
                    <a:pt x="2479" y="618"/>
                  </a:lnTo>
                  <a:lnTo>
                    <a:pt x="2535" y="618"/>
                  </a:lnTo>
                  <a:lnTo>
                    <a:pt x="2535" y="607"/>
                  </a:lnTo>
                  <a:lnTo>
                    <a:pt x="2538" y="579"/>
                  </a:lnTo>
                  <a:lnTo>
                    <a:pt x="2545" y="552"/>
                  </a:lnTo>
                  <a:lnTo>
                    <a:pt x="2557" y="528"/>
                  </a:lnTo>
                  <a:lnTo>
                    <a:pt x="2573" y="505"/>
                  </a:lnTo>
                  <a:lnTo>
                    <a:pt x="2591" y="487"/>
                  </a:lnTo>
                  <a:lnTo>
                    <a:pt x="2614" y="471"/>
                  </a:lnTo>
                  <a:lnTo>
                    <a:pt x="2638" y="459"/>
                  </a:lnTo>
                  <a:lnTo>
                    <a:pt x="2665" y="452"/>
                  </a:lnTo>
                  <a:lnTo>
                    <a:pt x="2694" y="449"/>
                  </a:lnTo>
                  <a:lnTo>
                    <a:pt x="2827" y="449"/>
                  </a:lnTo>
                  <a:lnTo>
                    <a:pt x="2856" y="452"/>
                  </a:lnTo>
                  <a:lnTo>
                    <a:pt x="2882" y="459"/>
                  </a:lnTo>
                  <a:lnTo>
                    <a:pt x="2907" y="471"/>
                  </a:lnTo>
                  <a:lnTo>
                    <a:pt x="2929" y="487"/>
                  </a:lnTo>
                  <a:lnTo>
                    <a:pt x="2948" y="505"/>
                  </a:lnTo>
                  <a:lnTo>
                    <a:pt x="2964" y="528"/>
                  </a:lnTo>
                  <a:lnTo>
                    <a:pt x="2975" y="552"/>
                  </a:lnTo>
                  <a:lnTo>
                    <a:pt x="2983" y="579"/>
                  </a:lnTo>
                  <a:lnTo>
                    <a:pt x="2986" y="607"/>
                  </a:lnTo>
                  <a:lnTo>
                    <a:pt x="2986" y="618"/>
                  </a:lnTo>
                  <a:lnTo>
                    <a:pt x="3028" y="621"/>
                  </a:lnTo>
                  <a:lnTo>
                    <a:pt x="3070" y="627"/>
                  </a:lnTo>
                  <a:lnTo>
                    <a:pt x="3111" y="638"/>
                  </a:lnTo>
                  <a:lnTo>
                    <a:pt x="3150" y="653"/>
                  </a:lnTo>
                  <a:lnTo>
                    <a:pt x="3187" y="673"/>
                  </a:lnTo>
                  <a:lnTo>
                    <a:pt x="3222" y="696"/>
                  </a:lnTo>
                  <a:lnTo>
                    <a:pt x="3257" y="726"/>
                  </a:lnTo>
                  <a:lnTo>
                    <a:pt x="3289" y="760"/>
                  </a:lnTo>
                  <a:lnTo>
                    <a:pt x="3315" y="796"/>
                  </a:lnTo>
                  <a:lnTo>
                    <a:pt x="3338" y="835"/>
                  </a:lnTo>
                  <a:lnTo>
                    <a:pt x="3356" y="877"/>
                  </a:lnTo>
                  <a:lnTo>
                    <a:pt x="3370" y="920"/>
                  </a:lnTo>
                  <a:lnTo>
                    <a:pt x="3377" y="965"/>
                  </a:lnTo>
                  <a:lnTo>
                    <a:pt x="3380" y="1011"/>
                  </a:lnTo>
                  <a:lnTo>
                    <a:pt x="3380" y="2953"/>
                  </a:lnTo>
                  <a:lnTo>
                    <a:pt x="3377" y="2994"/>
                  </a:lnTo>
                  <a:lnTo>
                    <a:pt x="3369" y="3034"/>
                  </a:lnTo>
                  <a:lnTo>
                    <a:pt x="3356" y="3072"/>
                  </a:lnTo>
                  <a:lnTo>
                    <a:pt x="3338" y="3106"/>
                  </a:lnTo>
                  <a:lnTo>
                    <a:pt x="3316" y="3139"/>
                  </a:lnTo>
                  <a:lnTo>
                    <a:pt x="3291" y="3169"/>
                  </a:lnTo>
                  <a:lnTo>
                    <a:pt x="3261" y="3194"/>
                  </a:lnTo>
                  <a:lnTo>
                    <a:pt x="3228" y="3216"/>
                  </a:lnTo>
                  <a:lnTo>
                    <a:pt x="3194" y="3234"/>
                  </a:lnTo>
                  <a:lnTo>
                    <a:pt x="3156" y="3246"/>
                  </a:lnTo>
                  <a:lnTo>
                    <a:pt x="3116" y="3254"/>
                  </a:lnTo>
                  <a:lnTo>
                    <a:pt x="3075" y="3258"/>
                  </a:lnTo>
                  <a:lnTo>
                    <a:pt x="305" y="3258"/>
                  </a:lnTo>
                  <a:lnTo>
                    <a:pt x="264" y="3254"/>
                  </a:lnTo>
                  <a:lnTo>
                    <a:pt x="224" y="3246"/>
                  </a:lnTo>
                  <a:lnTo>
                    <a:pt x="186" y="3234"/>
                  </a:lnTo>
                  <a:lnTo>
                    <a:pt x="152" y="3216"/>
                  </a:lnTo>
                  <a:lnTo>
                    <a:pt x="119" y="3194"/>
                  </a:lnTo>
                  <a:lnTo>
                    <a:pt x="89" y="3169"/>
                  </a:lnTo>
                  <a:lnTo>
                    <a:pt x="64" y="3139"/>
                  </a:lnTo>
                  <a:lnTo>
                    <a:pt x="42" y="3106"/>
                  </a:lnTo>
                  <a:lnTo>
                    <a:pt x="24" y="3072"/>
                  </a:lnTo>
                  <a:lnTo>
                    <a:pt x="11" y="3034"/>
                  </a:lnTo>
                  <a:lnTo>
                    <a:pt x="3" y="2994"/>
                  </a:lnTo>
                  <a:lnTo>
                    <a:pt x="0" y="2953"/>
                  </a:lnTo>
                  <a:lnTo>
                    <a:pt x="0" y="1011"/>
                  </a:lnTo>
                  <a:lnTo>
                    <a:pt x="3" y="965"/>
                  </a:lnTo>
                  <a:lnTo>
                    <a:pt x="10" y="920"/>
                  </a:lnTo>
                  <a:lnTo>
                    <a:pt x="24" y="877"/>
                  </a:lnTo>
                  <a:lnTo>
                    <a:pt x="42" y="835"/>
                  </a:lnTo>
                  <a:lnTo>
                    <a:pt x="65" y="796"/>
                  </a:lnTo>
                  <a:lnTo>
                    <a:pt x="91" y="760"/>
                  </a:lnTo>
                  <a:lnTo>
                    <a:pt x="123" y="726"/>
                  </a:lnTo>
                  <a:lnTo>
                    <a:pt x="158" y="696"/>
                  </a:lnTo>
                  <a:lnTo>
                    <a:pt x="193" y="673"/>
                  </a:lnTo>
                  <a:lnTo>
                    <a:pt x="230" y="653"/>
                  </a:lnTo>
                  <a:lnTo>
                    <a:pt x="269" y="638"/>
                  </a:lnTo>
                  <a:lnTo>
                    <a:pt x="310" y="627"/>
                  </a:lnTo>
                  <a:lnTo>
                    <a:pt x="352" y="621"/>
                  </a:lnTo>
                  <a:lnTo>
                    <a:pt x="394" y="618"/>
                  </a:lnTo>
                  <a:lnTo>
                    <a:pt x="394" y="607"/>
                  </a:lnTo>
                  <a:lnTo>
                    <a:pt x="397" y="579"/>
                  </a:lnTo>
                  <a:lnTo>
                    <a:pt x="405" y="552"/>
                  </a:lnTo>
                  <a:lnTo>
                    <a:pt x="416" y="528"/>
                  </a:lnTo>
                  <a:lnTo>
                    <a:pt x="432" y="505"/>
                  </a:lnTo>
                  <a:lnTo>
                    <a:pt x="451" y="487"/>
                  </a:lnTo>
                  <a:lnTo>
                    <a:pt x="473" y="471"/>
                  </a:lnTo>
                  <a:lnTo>
                    <a:pt x="498" y="459"/>
                  </a:lnTo>
                  <a:lnTo>
                    <a:pt x="524" y="452"/>
                  </a:lnTo>
                  <a:lnTo>
                    <a:pt x="553" y="449"/>
                  </a:lnTo>
                  <a:lnTo>
                    <a:pt x="686" y="449"/>
                  </a:lnTo>
                  <a:lnTo>
                    <a:pt x="715" y="452"/>
                  </a:lnTo>
                  <a:lnTo>
                    <a:pt x="742" y="459"/>
                  </a:lnTo>
                  <a:lnTo>
                    <a:pt x="766" y="471"/>
                  </a:lnTo>
                  <a:lnTo>
                    <a:pt x="789" y="487"/>
                  </a:lnTo>
                  <a:lnTo>
                    <a:pt x="807" y="505"/>
                  </a:lnTo>
                  <a:lnTo>
                    <a:pt x="823" y="528"/>
                  </a:lnTo>
                  <a:lnTo>
                    <a:pt x="835" y="552"/>
                  </a:lnTo>
                  <a:lnTo>
                    <a:pt x="842" y="579"/>
                  </a:lnTo>
                  <a:lnTo>
                    <a:pt x="845" y="607"/>
                  </a:lnTo>
                  <a:lnTo>
                    <a:pt x="845" y="618"/>
                  </a:lnTo>
                  <a:lnTo>
                    <a:pt x="901" y="618"/>
                  </a:lnTo>
                  <a:lnTo>
                    <a:pt x="901" y="449"/>
                  </a:lnTo>
                  <a:lnTo>
                    <a:pt x="1014" y="449"/>
                  </a:lnTo>
                  <a:lnTo>
                    <a:pt x="1014" y="387"/>
                  </a:lnTo>
                  <a:lnTo>
                    <a:pt x="1017" y="339"/>
                  </a:lnTo>
                  <a:lnTo>
                    <a:pt x="1025" y="292"/>
                  </a:lnTo>
                  <a:lnTo>
                    <a:pt x="1040" y="247"/>
                  </a:lnTo>
                  <a:lnTo>
                    <a:pt x="1059" y="205"/>
                  </a:lnTo>
                  <a:lnTo>
                    <a:pt x="1084" y="166"/>
                  </a:lnTo>
                  <a:lnTo>
                    <a:pt x="1112" y="131"/>
                  </a:lnTo>
                  <a:lnTo>
                    <a:pt x="1144" y="98"/>
                  </a:lnTo>
                  <a:lnTo>
                    <a:pt x="1180" y="69"/>
                  </a:lnTo>
                  <a:lnTo>
                    <a:pt x="1220" y="46"/>
                  </a:lnTo>
                  <a:lnTo>
                    <a:pt x="1262" y="26"/>
                  </a:lnTo>
                  <a:lnTo>
                    <a:pt x="1307" y="12"/>
                  </a:lnTo>
                  <a:lnTo>
                    <a:pt x="1353" y="3"/>
                  </a:lnTo>
                  <a:lnTo>
                    <a:pt x="140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 253"/>
          <p:cNvSpPr>
            <a:spLocks noEditPoints="1"/>
          </p:cNvSpPr>
          <p:nvPr/>
        </p:nvSpPr>
        <p:spPr bwMode="auto">
          <a:xfrm>
            <a:off x="2021712" y="2884892"/>
            <a:ext cx="149276" cy="134402"/>
          </a:xfrm>
          <a:custGeom>
            <a:avLst/>
            <a:gdLst>
              <a:gd name="T0" fmla="*/ 555 w 1202"/>
              <a:gd name="T1" fmla="*/ 199 h 1207"/>
              <a:gd name="T2" fmla="*/ 551 w 1202"/>
              <a:gd name="T3" fmla="*/ 266 h 1207"/>
              <a:gd name="T4" fmla="*/ 533 w 1202"/>
              <a:gd name="T5" fmla="*/ 291 h 1207"/>
              <a:gd name="T6" fmla="*/ 449 w 1202"/>
              <a:gd name="T7" fmla="*/ 337 h 1207"/>
              <a:gd name="T8" fmla="*/ 398 w 1202"/>
              <a:gd name="T9" fmla="*/ 427 h 1207"/>
              <a:gd name="T10" fmla="*/ 410 w 1202"/>
              <a:gd name="T11" fmla="*/ 538 h 1207"/>
              <a:gd name="T12" fmla="*/ 487 w 1202"/>
              <a:gd name="T13" fmla="*/ 614 h 1207"/>
              <a:gd name="T14" fmla="*/ 624 w 1202"/>
              <a:gd name="T15" fmla="*/ 677 h 1207"/>
              <a:gd name="T16" fmla="*/ 668 w 1202"/>
              <a:gd name="T17" fmla="*/ 739 h 1207"/>
              <a:gd name="T18" fmla="*/ 630 w 1202"/>
              <a:gd name="T19" fmla="*/ 793 h 1207"/>
              <a:gd name="T20" fmla="*/ 517 w 1202"/>
              <a:gd name="T21" fmla="*/ 795 h 1207"/>
              <a:gd name="T22" fmla="*/ 426 w 1202"/>
              <a:gd name="T23" fmla="*/ 763 h 1207"/>
              <a:gd name="T24" fmla="*/ 392 w 1202"/>
              <a:gd name="T25" fmla="*/ 842 h 1207"/>
              <a:gd name="T26" fmla="*/ 401 w 1202"/>
              <a:gd name="T27" fmla="*/ 880 h 1207"/>
              <a:gd name="T28" fmla="*/ 515 w 1202"/>
              <a:gd name="T29" fmla="*/ 916 h 1207"/>
              <a:gd name="T30" fmla="*/ 543 w 1202"/>
              <a:gd name="T31" fmla="*/ 937 h 1207"/>
              <a:gd name="T32" fmla="*/ 551 w 1202"/>
              <a:gd name="T33" fmla="*/ 1009 h 1207"/>
              <a:gd name="T34" fmla="*/ 626 w 1202"/>
              <a:gd name="T35" fmla="*/ 1016 h 1207"/>
              <a:gd name="T36" fmla="*/ 650 w 1202"/>
              <a:gd name="T37" fmla="*/ 991 h 1207"/>
              <a:gd name="T38" fmla="*/ 655 w 1202"/>
              <a:gd name="T39" fmla="*/ 916 h 1207"/>
              <a:gd name="T40" fmla="*/ 729 w 1202"/>
              <a:gd name="T41" fmla="*/ 882 h 1207"/>
              <a:gd name="T42" fmla="*/ 804 w 1202"/>
              <a:gd name="T43" fmla="*/ 790 h 1207"/>
              <a:gd name="T44" fmla="*/ 808 w 1202"/>
              <a:gd name="T45" fmla="*/ 677 h 1207"/>
              <a:gd name="T46" fmla="*/ 742 w 1202"/>
              <a:gd name="T47" fmla="*/ 583 h 1207"/>
              <a:gd name="T48" fmla="*/ 616 w 1202"/>
              <a:gd name="T49" fmla="*/ 520 h 1207"/>
              <a:gd name="T50" fmla="*/ 549 w 1202"/>
              <a:gd name="T51" fmla="*/ 476 h 1207"/>
              <a:gd name="T52" fmla="*/ 548 w 1202"/>
              <a:gd name="T53" fmla="*/ 423 h 1207"/>
              <a:gd name="T54" fmla="*/ 606 w 1202"/>
              <a:gd name="T55" fmla="*/ 396 h 1207"/>
              <a:gd name="T56" fmla="*/ 697 w 1202"/>
              <a:gd name="T57" fmla="*/ 407 h 1207"/>
              <a:gd name="T58" fmla="*/ 747 w 1202"/>
              <a:gd name="T59" fmla="*/ 426 h 1207"/>
              <a:gd name="T60" fmla="*/ 766 w 1202"/>
              <a:gd name="T61" fmla="*/ 407 h 1207"/>
              <a:gd name="T62" fmla="*/ 779 w 1202"/>
              <a:gd name="T63" fmla="*/ 315 h 1207"/>
              <a:gd name="T64" fmla="*/ 675 w 1202"/>
              <a:gd name="T65" fmla="*/ 283 h 1207"/>
              <a:gd name="T66" fmla="*/ 654 w 1202"/>
              <a:gd name="T67" fmla="*/ 258 h 1207"/>
              <a:gd name="T68" fmla="*/ 649 w 1202"/>
              <a:gd name="T69" fmla="*/ 198 h 1207"/>
              <a:gd name="T70" fmla="*/ 580 w 1202"/>
              <a:gd name="T71" fmla="*/ 190 h 1207"/>
              <a:gd name="T72" fmla="*/ 780 w 1202"/>
              <a:gd name="T73" fmla="*/ 27 h 1207"/>
              <a:gd name="T74" fmla="*/ 984 w 1202"/>
              <a:gd name="T75" fmla="*/ 138 h 1207"/>
              <a:gd name="T76" fmla="*/ 1130 w 1202"/>
              <a:gd name="T77" fmla="*/ 316 h 1207"/>
              <a:gd name="T78" fmla="*/ 1199 w 1202"/>
              <a:gd name="T79" fmla="*/ 542 h 1207"/>
              <a:gd name="T80" fmla="*/ 1175 w 1202"/>
              <a:gd name="T81" fmla="*/ 782 h 1207"/>
              <a:gd name="T82" fmla="*/ 1065 w 1202"/>
              <a:gd name="T83" fmla="*/ 986 h 1207"/>
              <a:gd name="T84" fmla="*/ 888 w 1202"/>
              <a:gd name="T85" fmla="*/ 1134 h 1207"/>
              <a:gd name="T86" fmla="*/ 663 w 1202"/>
              <a:gd name="T87" fmla="*/ 1204 h 1207"/>
              <a:gd name="T88" fmla="*/ 422 w 1202"/>
              <a:gd name="T89" fmla="*/ 1180 h 1207"/>
              <a:gd name="T90" fmla="*/ 219 w 1202"/>
              <a:gd name="T91" fmla="*/ 1068 h 1207"/>
              <a:gd name="T92" fmla="*/ 73 w 1202"/>
              <a:gd name="T93" fmla="*/ 890 h 1207"/>
              <a:gd name="T94" fmla="*/ 4 w 1202"/>
              <a:gd name="T95" fmla="*/ 665 h 1207"/>
              <a:gd name="T96" fmla="*/ 28 w 1202"/>
              <a:gd name="T97" fmla="*/ 424 h 1207"/>
              <a:gd name="T98" fmla="*/ 137 w 1202"/>
              <a:gd name="T99" fmla="*/ 220 h 1207"/>
              <a:gd name="T100" fmla="*/ 315 w 1202"/>
              <a:gd name="T101" fmla="*/ 72 h 1207"/>
              <a:gd name="T102" fmla="*/ 540 w 1202"/>
              <a:gd name="T103" fmla="*/ 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2" h="1207">
                <a:moveTo>
                  <a:pt x="580" y="190"/>
                </a:moveTo>
                <a:lnTo>
                  <a:pt x="568" y="191"/>
                </a:lnTo>
                <a:lnTo>
                  <a:pt x="559" y="194"/>
                </a:lnTo>
                <a:lnTo>
                  <a:pt x="555" y="199"/>
                </a:lnTo>
                <a:lnTo>
                  <a:pt x="552" y="208"/>
                </a:lnTo>
                <a:lnTo>
                  <a:pt x="551" y="220"/>
                </a:lnTo>
                <a:lnTo>
                  <a:pt x="551" y="253"/>
                </a:lnTo>
                <a:lnTo>
                  <a:pt x="551" y="266"/>
                </a:lnTo>
                <a:lnTo>
                  <a:pt x="550" y="276"/>
                </a:lnTo>
                <a:lnTo>
                  <a:pt x="548" y="282"/>
                </a:lnTo>
                <a:lnTo>
                  <a:pt x="542" y="286"/>
                </a:lnTo>
                <a:lnTo>
                  <a:pt x="533" y="291"/>
                </a:lnTo>
                <a:lnTo>
                  <a:pt x="520" y="295"/>
                </a:lnTo>
                <a:lnTo>
                  <a:pt x="493" y="307"/>
                </a:lnTo>
                <a:lnTo>
                  <a:pt x="469" y="320"/>
                </a:lnTo>
                <a:lnTo>
                  <a:pt x="449" y="337"/>
                </a:lnTo>
                <a:lnTo>
                  <a:pt x="431" y="355"/>
                </a:lnTo>
                <a:lnTo>
                  <a:pt x="417" y="377"/>
                </a:lnTo>
                <a:lnTo>
                  <a:pt x="406" y="400"/>
                </a:lnTo>
                <a:lnTo>
                  <a:pt x="398" y="427"/>
                </a:lnTo>
                <a:lnTo>
                  <a:pt x="394" y="456"/>
                </a:lnTo>
                <a:lnTo>
                  <a:pt x="395" y="486"/>
                </a:lnTo>
                <a:lnTo>
                  <a:pt x="401" y="512"/>
                </a:lnTo>
                <a:lnTo>
                  <a:pt x="410" y="538"/>
                </a:lnTo>
                <a:lnTo>
                  <a:pt x="425" y="559"/>
                </a:lnTo>
                <a:lnTo>
                  <a:pt x="442" y="579"/>
                </a:lnTo>
                <a:lnTo>
                  <a:pt x="463" y="598"/>
                </a:lnTo>
                <a:lnTo>
                  <a:pt x="487" y="614"/>
                </a:lnTo>
                <a:lnTo>
                  <a:pt x="525" y="633"/>
                </a:lnTo>
                <a:lnTo>
                  <a:pt x="563" y="649"/>
                </a:lnTo>
                <a:lnTo>
                  <a:pt x="602" y="665"/>
                </a:lnTo>
                <a:lnTo>
                  <a:pt x="624" y="677"/>
                </a:lnTo>
                <a:lnTo>
                  <a:pt x="644" y="690"/>
                </a:lnTo>
                <a:lnTo>
                  <a:pt x="657" y="706"/>
                </a:lnTo>
                <a:lnTo>
                  <a:pt x="666" y="721"/>
                </a:lnTo>
                <a:lnTo>
                  <a:pt x="668" y="739"/>
                </a:lnTo>
                <a:lnTo>
                  <a:pt x="666" y="755"/>
                </a:lnTo>
                <a:lnTo>
                  <a:pt x="660" y="769"/>
                </a:lnTo>
                <a:lnTo>
                  <a:pt x="648" y="782"/>
                </a:lnTo>
                <a:lnTo>
                  <a:pt x="630" y="793"/>
                </a:lnTo>
                <a:lnTo>
                  <a:pt x="604" y="801"/>
                </a:lnTo>
                <a:lnTo>
                  <a:pt x="577" y="804"/>
                </a:lnTo>
                <a:lnTo>
                  <a:pt x="556" y="802"/>
                </a:lnTo>
                <a:lnTo>
                  <a:pt x="517" y="795"/>
                </a:lnTo>
                <a:lnTo>
                  <a:pt x="479" y="784"/>
                </a:lnTo>
                <a:lnTo>
                  <a:pt x="443" y="768"/>
                </a:lnTo>
                <a:lnTo>
                  <a:pt x="433" y="764"/>
                </a:lnTo>
                <a:lnTo>
                  <a:pt x="426" y="763"/>
                </a:lnTo>
                <a:lnTo>
                  <a:pt x="419" y="765"/>
                </a:lnTo>
                <a:lnTo>
                  <a:pt x="414" y="771"/>
                </a:lnTo>
                <a:lnTo>
                  <a:pt x="409" y="783"/>
                </a:lnTo>
                <a:lnTo>
                  <a:pt x="392" y="842"/>
                </a:lnTo>
                <a:lnTo>
                  <a:pt x="389" y="856"/>
                </a:lnTo>
                <a:lnTo>
                  <a:pt x="389" y="866"/>
                </a:lnTo>
                <a:lnTo>
                  <a:pt x="392" y="874"/>
                </a:lnTo>
                <a:lnTo>
                  <a:pt x="401" y="880"/>
                </a:lnTo>
                <a:lnTo>
                  <a:pt x="413" y="888"/>
                </a:lnTo>
                <a:lnTo>
                  <a:pt x="446" y="901"/>
                </a:lnTo>
                <a:lnTo>
                  <a:pt x="480" y="910"/>
                </a:lnTo>
                <a:lnTo>
                  <a:pt x="515" y="916"/>
                </a:lnTo>
                <a:lnTo>
                  <a:pt x="528" y="920"/>
                </a:lnTo>
                <a:lnTo>
                  <a:pt x="537" y="922"/>
                </a:lnTo>
                <a:lnTo>
                  <a:pt x="541" y="927"/>
                </a:lnTo>
                <a:lnTo>
                  <a:pt x="543" y="937"/>
                </a:lnTo>
                <a:lnTo>
                  <a:pt x="544" y="951"/>
                </a:lnTo>
                <a:lnTo>
                  <a:pt x="544" y="991"/>
                </a:lnTo>
                <a:lnTo>
                  <a:pt x="545" y="1002"/>
                </a:lnTo>
                <a:lnTo>
                  <a:pt x="551" y="1009"/>
                </a:lnTo>
                <a:lnTo>
                  <a:pt x="558" y="1015"/>
                </a:lnTo>
                <a:lnTo>
                  <a:pt x="569" y="1016"/>
                </a:lnTo>
                <a:lnTo>
                  <a:pt x="595" y="1016"/>
                </a:lnTo>
                <a:lnTo>
                  <a:pt x="626" y="1016"/>
                </a:lnTo>
                <a:lnTo>
                  <a:pt x="637" y="1014"/>
                </a:lnTo>
                <a:lnTo>
                  <a:pt x="643" y="1009"/>
                </a:lnTo>
                <a:lnTo>
                  <a:pt x="648" y="1002"/>
                </a:lnTo>
                <a:lnTo>
                  <a:pt x="650" y="991"/>
                </a:lnTo>
                <a:lnTo>
                  <a:pt x="650" y="965"/>
                </a:lnTo>
                <a:lnTo>
                  <a:pt x="650" y="937"/>
                </a:lnTo>
                <a:lnTo>
                  <a:pt x="651" y="925"/>
                </a:lnTo>
                <a:lnTo>
                  <a:pt x="655" y="916"/>
                </a:lnTo>
                <a:lnTo>
                  <a:pt x="663" y="910"/>
                </a:lnTo>
                <a:lnTo>
                  <a:pt x="674" y="906"/>
                </a:lnTo>
                <a:lnTo>
                  <a:pt x="703" y="896"/>
                </a:lnTo>
                <a:lnTo>
                  <a:pt x="729" y="882"/>
                </a:lnTo>
                <a:lnTo>
                  <a:pt x="753" y="863"/>
                </a:lnTo>
                <a:lnTo>
                  <a:pt x="774" y="841"/>
                </a:lnTo>
                <a:lnTo>
                  <a:pt x="791" y="816"/>
                </a:lnTo>
                <a:lnTo>
                  <a:pt x="804" y="790"/>
                </a:lnTo>
                <a:lnTo>
                  <a:pt x="812" y="761"/>
                </a:lnTo>
                <a:lnTo>
                  <a:pt x="815" y="733"/>
                </a:lnTo>
                <a:lnTo>
                  <a:pt x="813" y="706"/>
                </a:lnTo>
                <a:lnTo>
                  <a:pt x="808" y="677"/>
                </a:lnTo>
                <a:lnTo>
                  <a:pt x="798" y="651"/>
                </a:lnTo>
                <a:lnTo>
                  <a:pt x="784" y="626"/>
                </a:lnTo>
                <a:lnTo>
                  <a:pt x="765" y="603"/>
                </a:lnTo>
                <a:lnTo>
                  <a:pt x="742" y="583"/>
                </a:lnTo>
                <a:lnTo>
                  <a:pt x="716" y="566"/>
                </a:lnTo>
                <a:lnTo>
                  <a:pt x="684" y="549"/>
                </a:lnTo>
                <a:lnTo>
                  <a:pt x="650" y="534"/>
                </a:lnTo>
                <a:lnTo>
                  <a:pt x="616" y="520"/>
                </a:lnTo>
                <a:lnTo>
                  <a:pt x="595" y="511"/>
                </a:lnTo>
                <a:lnTo>
                  <a:pt x="577" y="502"/>
                </a:lnTo>
                <a:lnTo>
                  <a:pt x="561" y="488"/>
                </a:lnTo>
                <a:lnTo>
                  <a:pt x="549" y="476"/>
                </a:lnTo>
                <a:lnTo>
                  <a:pt x="541" y="463"/>
                </a:lnTo>
                <a:lnTo>
                  <a:pt x="539" y="449"/>
                </a:lnTo>
                <a:lnTo>
                  <a:pt x="541" y="435"/>
                </a:lnTo>
                <a:lnTo>
                  <a:pt x="548" y="423"/>
                </a:lnTo>
                <a:lnTo>
                  <a:pt x="557" y="411"/>
                </a:lnTo>
                <a:lnTo>
                  <a:pt x="571" y="402"/>
                </a:lnTo>
                <a:lnTo>
                  <a:pt x="589" y="398"/>
                </a:lnTo>
                <a:lnTo>
                  <a:pt x="606" y="396"/>
                </a:lnTo>
                <a:lnTo>
                  <a:pt x="613" y="396"/>
                </a:lnTo>
                <a:lnTo>
                  <a:pt x="620" y="396"/>
                </a:lnTo>
                <a:lnTo>
                  <a:pt x="658" y="398"/>
                </a:lnTo>
                <a:lnTo>
                  <a:pt x="697" y="407"/>
                </a:lnTo>
                <a:lnTo>
                  <a:pt x="732" y="421"/>
                </a:lnTo>
                <a:lnTo>
                  <a:pt x="738" y="424"/>
                </a:lnTo>
                <a:lnTo>
                  <a:pt x="742" y="425"/>
                </a:lnTo>
                <a:lnTo>
                  <a:pt x="747" y="426"/>
                </a:lnTo>
                <a:lnTo>
                  <a:pt x="750" y="426"/>
                </a:lnTo>
                <a:lnTo>
                  <a:pt x="756" y="424"/>
                </a:lnTo>
                <a:lnTo>
                  <a:pt x="762" y="419"/>
                </a:lnTo>
                <a:lnTo>
                  <a:pt x="766" y="407"/>
                </a:lnTo>
                <a:lnTo>
                  <a:pt x="786" y="340"/>
                </a:lnTo>
                <a:lnTo>
                  <a:pt x="787" y="330"/>
                </a:lnTo>
                <a:lnTo>
                  <a:pt x="785" y="321"/>
                </a:lnTo>
                <a:lnTo>
                  <a:pt x="779" y="315"/>
                </a:lnTo>
                <a:lnTo>
                  <a:pt x="771" y="309"/>
                </a:lnTo>
                <a:lnTo>
                  <a:pt x="731" y="294"/>
                </a:lnTo>
                <a:lnTo>
                  <a:pt x="690" y="285"/>
                </a:lnTo>
                <a:lnTo>
                  <a:pt x="675" y="283"/>
                </a:lnTo>
                <a:lnTo>
                  <a:pt x="665" y="280"/>
                </a:lnTo>
                <a:lnTo>
                  <a:pt x="658" y="276"/>
                </a:lnTo>
                <a:lnTo>
                  <a:pt x="655" y="269"/>
                </a:lnTo>
                <a:lnTo>
                  <a:pt x="654" y="258"/>
                </a:lnTo>
                <a:lnTo>
                  <a:pt x="654" y="243"/>
                </a:lnTo>
                <a:lnTo>
                  <a:pt x="654" y="222"/>
                </a:lnTo>
                <a:lnTo>
                  <a:pt x="652" y="208"/>
                </a:lnTo>
                <a:lnTo>
                  <a:pt x="649" y="198"/>
                </a:lnTo>
                <a:lnTo>
                  <a:pt x="640" y="194"/>
                </a:lnTo>
                <a:lnTo>
                  <a:pt x="628" y="191"/>
                </a:lnTo>
                <a:lnTo>
                  <a:pt x="608" y="190"/>
                </a:lnTo>
                <a:lnTo>
                  <a:pt x="580" y="190"/>
                </a:lnTo>
                <a:close/>
                <a:moveTo>
                  <a:pt x="602" y="0"/>
                </a:moveTo>
                <a:lnTo>
                  <a:pt x="663" y="3"/>
                </a:lnTo>
                <a:lnTo>
                  <a:pt x="723" y="12"/>
                </a:lnTo>
                <a:lnTo>
                  <a:pt x="780" y="27"/>
                </a:lnTo>
                <a:lnTo>
                  <a:pt x="836" y="47"/>
                </a:lnTo>
                <a:lnTo>
                  <a:pt x="888" y="72"/>
                </a:lnTo>
                <a:lnTo>
                  <a:pt x="937" y="103"/>
                </a:lnTo>
                <a:lnTo>
                  <a:pt x="984" y="138"/>
                </a:lnTo>
                <a:lnTo>
                  <a:pt x="1026" y="177"/>
                </a:lnTo>
                <a:lnTo>
                  <a:pt x="1065" y="220"/>
                </a:lnTo>
                <a:lnTo>
                  <a:pt x="1100" y="266"/>
                </a:lnTo>
                <a:lnTo>
                  <a:pt x="1130" y="316"/>
                </a:lnTo>
                <a:lnTo>
                  <a:pt x="1156" y="368"/>
                </a:lnTo>
                <a:lnTo>
                  <a:pt x="1175" y="424"/>
                </a:lnTo>
                <a:lnTo>
                  <a:pt x="1190" y="482"/>
                </a:lnTo>
                <a:lnTo>
                  <a:pt x="1199" y="542"/>
                </a:lnTo>
                <a:lnTo>
                  <a:pt x="1202" y="603"/>
                </a:lnTo>
                <a:lnTo>
                  <a:pt x="1199" y="665"/>
                </a:lnTo>
                <a:lnTo>
                  <a:pt x="1190" y="724"/>
                </a:lnTo>
                <a:lnTo>
                  <a:pt x="1175" y="782"/>
                </a:lnTo>
                <a:lnTo>
                  <a:pt x="1156" y="838"/>
                </a:lnTo>
                <a:lnTo>
                  <a:pt x="1130" y="890"/>
                </a:lnTo>
                <a:lnTo>
                  <a:pt x="1100" y="941"/>
                </a:lnTo>
                <a:lnTo>
                  <a:pt x="1065" y="986"/>
                </a:lnTo>
                <a:lnTo>
                  <a:pt x="1026" y="1030"/>
                </a:lnTo>
                <a:lnTo>
                  <a:pt x="984" y="1068"/>
                </a:lnTo>
                <a:lnTo>
                  <a:pt x="937" y="1103"/>
                </a:lnTo>
                <a:lnTo>
                  <a:pt x="888" y="1134"/>
                </a:lnTo>
                <a:lnTo>
                  <a:pt x="836" y="1159"/>
                </a:lnTo>
                <a:lnTo>
                  <a:pt x="780" y="1180"/>
                </a:lnTo>
                <a:lnTo>
                  <a:pt x="723" y="1194"/>
                </a:lnTo>
                <a:lnTo>
                  <a:pt x="663" y="1204"/>
                </a:lnTo>
                <a:lnTo>
                  <a:pt x="602" y="1207"/>
                </a:lnTo>
                <a:lnTo>
                  <a:pt x="540" y="1204"/>
                </a:lnTo>
                <a:lnTo>
                  <a:pt x="480" y="1194"/>
                </a:lnTo>
                <a:lnTo>
                  <a:pt x="422" y="1180"/>
                </a:lnTo>
                <a:lnTo>
                  <a:pt x="368" y="1159"/>
                </a:lnTo>
                <a:lnTo>
                  <a:pt x="315" y="1134"/>
                </a:lnTo>
                <a:lnTo>
                  <a:pt x="266" y="1103"/>
                </a:lnTo>
                <a:lnTo>
                  <a:pt x="219" y="1068"/>
                </a:lnTo>
                <a:lnTo>
                  <a:pt x="177" y="1030"/>
                </a:lnTo>
                <a:lnTo>
                  <a:pt x="137" y="986"/>
                </a:lnTo>
                <a:lnTo>
                  <a:pt x="104" y="941"/>
                </a:lnTo>
                <a:lnTo>
                  <a:pt x="73" y="890"/>
                </a:lnTo>
                <a:lnTo>
                  <a:pt x="48" y="838"/>
                </a:lnTo>
                <a:lnTo>
                  <a:pt x="28" y="782"/>
                </a:lnTo>
                <a:lnTo>
                  <a:pt x="12" y="724"/>
                </a:lnTo>
                <a:lnTo>
                  <a:pt x="4" y="665"/>
                </a:lnTo>
                <a:lnTo>
                  <a:pt x="0" y="603"/>
                </a:lnTo>
                <a:lnTo>
                  <a:pt x="4" y="542"/>
                </a:lnTo>
                <a:lnTo>
                  <a:pt x="12" y="482"/>
                </a:lnTo>
                <a:lnTo>
                  <a:pt x="28" y="424"/>
                </a:lnTo>
                <a:lnTo>
                  <a:pt x="48" y="368"/>
                </a:lnTo>
                <a:lnTo>
                  <a:pt x="73" y="316"/>
                </a:lnTo>
                <a:lnTo>
                  <a:pt x="104" y="266"/>
                </a:lnTo>
                <a:lnTo>
                  <a:pt x="137" y="220"/>
                </a:lnTo>
                <a:lnTo>
                  <a:pt x="177" y="177"/>
                </a:lnTo>
                <a:lnTo>
                  <a:pt x="219" y="138"/>
                </a:lnTo>
                <a:lnTo>
                  <a:pt x="266" y="103"/>
                </a:lnTo>
                <a:lnTo>
                  <a:pt x="315" y="72"/>
                </a:lnTo>
                <a:lnTo>
                  <a:pt x="368" y="47"/>
                </a:lnTo>
                <a:lnTo>
                  <a:pt x="422" y="27"/>
                </a:lnTo>
                <a:lnTo>
                  <a:pt x="480" y="12"/>
                </a:lnTo>
                <a:lnTo>
                  <a:pt x="540" y="3"/>
                </a:lnTo>
                <a:lnTo>
                  <a:pt x="60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54"/>
          <p:cNvSpPr>
            <a:spLocks noEditPoints="1"/>
          </p:cNvSpPr>
          <p:nvPr/>
        </p:nvSpPr>
        <p:spPr bwMode="auto">
          <a:xfrm>
            <a:off x="1873680" y="2825531"/>
            <a:ext cx="446581" cy="288965"/>
          </a:xfrm>
          <a:custGeom>
            <a:avLst/>
            <a:gdLst>
              <a:gd name="T0" fmla="*/ 1454 w 3587"/>
              <a:gd name="T1" fmla="*/ 2267 h 2578"/>
              <a:gd name="T2" fmla="*/ 1465 w 3587"/>
              <a:gd name="T3" fmla="*/ 2315 h 2578"/>
              <a:gd name="T4" fmla="*/ 1495 w 3587"/>
              <a:gd name="T5" fmla="*/ 2351 h 2578"/>
              <a:gd name="T6" fmla="*/ 1537 w 3587"/>
              <a:gd name="T7" fmla="*/ 2373 h 2578"/>
              <a:gd name="T8" fmla="*/ 2026 w 3587"/>
              <a:gd name="T9" fmla="*/ 2375 h 2578"/>
              <a:gd name="T10" fmla="*/ 2073 w 3587"/>
              <a:gd name="T11" fmla="*/ 2364 h 2578"/>
              <a:gd name="T12" fmla="*/ 2110 w 3587"/>
              <a:gd name="T13" fmla="*/ 2335 h 2578"/>
              <a:gd name="T14" fmla="*/ 2131 w 3587"/>
              <a:gd name="T15" fmla="*/ 2292 h 2578"/>
              <a:gd name="T16" fmla="*/ 2134 w 3587"/>
              <a:gd name="T17" fmla="*/ 2244 h 2578"/>
              <a:gd name="T18" fmla="*/ 534 w 3587"/>
              <a:gd name="T19" fmla="*/ 314 h 2578"/>
              <a:gd name="T20" fmla="*/ 533 w 3587"/>
              <a:gd name="T21" fmla="*/ 1930 h 2578"/>
              <a:gd name="T22" fmla="*/ 3056 w 3587"/>
              <a:gd name="T23" fmla="*/ 315 h 2578"/>
              <a:gd name="T24" fmla="*/ 534 w 3587"/>
              <a:gd name="T25" fmla="*/ 314 h 2578"/>
              <a:gd name="T26" fmla="*/ 3054 w 3587"/>
              <a:gd name="T27" fmla="*/ 0 h 2578"/>
              <a:gd name="T28" fmla="*/ 3145 w 3587"/>
              <a:gd name="T29" fmla="*/ 13 h 2578"/>
              <a:gd name="T30" fmla="*/ 3224 w 3587"/>
              <a:gd name="T31" fmla="*/ 51 h 2578"/>
              <a:gd name="T32" fmla="*/ 3291 w 3587"/>
              <a:gd name="T33" fmla="*/ 108 h 2578"/>
              <a:gd name="T34" fmla="*/ 3339 w 3587"/>
              <a:gd name="T35" fmla="*/ 183 h 2578"/>
              <a:gd name="T36" fmla="*/ 3365 w 3587"/>
              <a:gd name="T37" fmla="*/ 269 h 2578"/>
              <a:gd name="T38" fmla="*/ 3368 w 3587"/>
              <a:gd name="T39" fmla="*/ 1912 h 2578"/>
              <a:gd name="T40" fmla="*/ 3378 w 3587"/>
              <a:gd name="T41" fmla="*/ 1971 h 2578"/>
              <a:gd name="T42" fmla="*/ 3408 w 3587"/>
              <a:gd name="T43" fmla="*/ 2024 h 2578"/>
              <a:gd name="T44" fmla="*/ 3578 w 3587"/>
              <a:gd name="T45" fmla="*/ 2236 h 2578"/>
              <a:gd name="T46" fmla="*/ 3587 w 3587"/>
              <a:gd name="T47" fmla="*/ 2274 h 2578"/>
              <a:gd name="T48" fmla="*/ 3583 w 3587"/>
              <a:gd name="T49" fmla="*/ 2399 h 2578"/>
              <a:gd name="T50" fmla="*/ 3563 w 3587"/>
              <a:gd name="T51" fmla="*/ 2463 h 2578"/>
              <a:gd name="T52" fmla="*/ 3525 w 3587"/>
              <a:gd name="T53" fmla="*/ 2516 h 2578"/>
              <a:gd name="T54" fmla="*/ 3471 w 3587"/>
              <a:gd name="T55" fmla="*/ 2554 h 2578"/>
              <a:gd name="T56" fmla="*/ 3408 w 3587"/>
              <a:gd name="T57" fmla="*/ 2575 h 2578"/>
              <a:gd name="T58" fmla="*/ 212 w 3587"/>
              <a:gd name="T59" fmla="*/ 2578 h 2578"/>
              <a:gd name="T60" fmla="*/ 146 w 3587"/>
              <a:gd name="T61" fmla="*/ 2567 h 2578"/>
              <a:gd name="T62" fmla="*/ 87 w 3587"/>
              <a:gd name="T63" fmla="*/ 2537 h 2578"/>
              <a:gd name="T64" fmla="*/ 41 w 3587"/>
              <a:gd name="T65" fmla="*/ 2491 h 2578"/>
              <a:gd name="T66" fmla="*/ 11 w 3587"/>
              <a:gd name="T67" fmla="*/ 2433 h 2578"/>
              <a:gd name="T68" fmla="*/ 0 w 3587"/>
              <a:gd name="T69" fmla="*/ 2365 h 2578"/>
              <a:gd name="T70" fmla="*/ 2 w 3587"/>
              <a:gd name="T71" fmla="*/ 2254 h 2578"/>
              <a:gd name="T72" fmla="*/ 18 w 3587"/>
              <a:gd name="T73" fmla="*/ 2220 h 2578"/>
              <a:gd name="T74" fmla="*/ 197 w 3587"/>
              <a:gd name="T75" fmla="*/ 1996 h 2578"/>
              <a:gd name="T76" fmla="*/ 218 w 3587"/>
              <a:gd name="T77" fmla="*/ 1940 h 2578"/>
              <a:gd name="T78" fmla="*/ 220 w 3587"/>
              <a:gd name="T79" fmla="*/ 315 h 2578"/>
              <a:gd name="T80" fmla="*/ 233 w 3587"/>
              <a:gd name="T81" fmla="*/ 224 h 2578"/>
              <a:gd name="T82" fmla="*/ 271 w 3587"/>
              <a:gd name="T83" fmla="*/ 143 h 2578"/>
              <a:gd name="T84" fmla="*/ 327 w 3587"/>
              <a:gd name="T85" fmla="*/ 78 h 2578"/>
              <a:gd name="T86" fmla="*/ 401 w 3587"/>
              <a:gd name="T87" fmla="*/ 30 h 2578"/>
              <a:gd name="T88" fmla="*/ 487 w 3587"/>
              <a:gd name="T89" fmla="*/ 4 h 2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87" h="2578">
                <a:moveTo>
                  <a:pt x="1454" y="2244"/>
                </a:moveTo>
                <a:lnTo>
                  <a:pt x="1454" y="2267"/>
                </a:lnTo>
                <a:lnTo>
                  <a:pt x="1458" y="2292"/>
                </a:lnTo>
                <a:lnTo>
                  <a:pt x="1465" y="2315"/>
                </a:lnTo>
                <a:lnTo>
                  <a:pt x="1478" y="2335"/>
                </a:lnTo>
                <a:lnTo>
                  <a:pt x="1495" y="2351"/>
                </a:lnTo>
                <a:lnTo>
                  <a:pt x="1515" y="2364"/>
                </a:lnTo>
                <a:lnTo>
                  <a:pt x="1537" y="2373"/>
                </a:lnTo>
                <a:lnTo>
                  <a:pt x="1562" y="2375"/>
                </a:lnTo>
                <a:lnTo>
                  <a:pt x="2026" y="2375"/>
                </a:lnTo>
                <a:lnTo>
                  <a:pt x="2051" y="2373"/>
                </a:lnTo>
                <a:lnTo>
                  <a:pt x="2073" y="2364"/>
                </a:lnTo>
                <a:lnTo>
                  <a:pt x="2094" y="2351"/>
                </a:lnTo>
                <a:lnTo>
                  <a:pt x="2110" y="2335"/>
                </a:lnTo>
                <a:lnTo>
                  <a:pt x="2124" y="2315"/>
                </a:lnTo>
                <a:lnTo>
                  <a:pt x="2131" y="2292"/>
                </a:lnTo>
                <a:lnTo>
                  <a:pt x="2134" y="2267"/>
                </a:lnTo>
                <a:lnTo>
                  <a:pt x="2134" y="2244"/>
                </a:lnTo>
                <a:lnTo>
                  <a:pt x="1454" y="2244"/>
                </a:lnTo>
                <a:close/>
                <a:moveTo>
                  <a:pt x="534" y="314"/>
                </a:moveTo>
                <a:lnTo>
                  <a:pt x="533" y="315"/>
                </a:lnTo>
                <a:lnTo>
                  <a:pt x="533" y="1930"/>
                </a:lnTo>
                <a:lnTo>
                  <a:pt x="3056" y="1930"/>
                </a:lnTo>
                <a:lnTo>
                  <a:pt x="3056" y="315"/>
                </a:lnTo>
                <a:lnTo>
                  <a:pt x="2023" y="314"/>
                </a:lnTo>
                <a:lnTo>
                  <a:pt x="534" y="314"/>
                </a:lnTo>
                <a:close/>
                <a:moveTo>
                  <a:pt x="534" y="0"/>
                </a:moveTo>
                <a:lnTo>
                  <a:pt x="3054" y="0"/>
                </a:lnTo>
                <a:lnTo>
                  <a:pt x="3100" y="4"/>
                </a:lnTo>
                <a:lnTo>
                  <a:pt x="3145" y="13"/>
                </a:lnTo>
                <a:lnTo>
                  <a:pt x="3186" y="30"/>
                </a:lnTo>
                <a:lnTo>
                  <a:pt x="3224" y="51"/>
                </a:lnTo>
                <a:lnTo>
                  <a:pt x="3260" y="78"/>
                </a:lnTo>
                <a:lnTo>
                  <a:pt x="3291" y="108"/>
                </a:lnTo>
                <a:lnTo>
                  <a:pt x="3317" y="143"/>
                </a:lnTo>
                <a:lnTo>
                  <a:pt x="3339" y="183"/>
                </a:lnTo>
                <a:lnTo>
                  <a:pt x="3355" y="224"/>
                </a:lnTo>
                <a:lnTo>
                  <a:pt x="3365" y="269"/>
                </a:lnTo>
                <a:lnTo>
                  <a:pt x="3368" y="315"/>
                </a:lnTo>
                <a:lnTo>
                  <a:pt x="3368" y="1912"/>
                </a:lnTo>
                <a:lnTo>
                  <a:pt x="3370" y="1942"/>
                </a:lnTo>
                <a:lnTo>
                  <a:pt x="3378" y="1971"/>
                </a:lnTo>
                <a:lnTo>
                  <a:pt x="3391" y="1998"/>
                </a:lnTo>
                <a:lnTo>
                  <a:pt x="3408" y="2024"/>
                </a:lnTo>
                <a:lnTo>
                  <a:pt x="3568" y="2220"/>
                </a:lnTo>
                <a:lnTo>
                  <a:pt x="3578" y="2236"/>
                </a:lnTo>
                <a:lnTo>
                  <a:pt x="3585" y="2255"/>
                </a:lnTo>
                <a:lnTo>
                  <a:pt x="3587" y="2274"/>
                </a:lnTo>
                <a:lnTo>
                  <a:pt x="3587" y="2365"/>
                </a:lnTo>
                <a:lnTo>
                  <a:pt x="3583" y="2399"/>
                </a:lnTo>
                <a:lnTo>
                  <a:pt x="3576" y="2432"/>
                </a:lnTo>
                <a:lnTo>
                  <a:pt x="3563" y="2463"/>
                </a:lnTo>
                <a:lnTo>
                  <a:pt x="3545" y="2491"/>
                </a:lnTo>
                <a:lnTo>
                  <a:pt x="3525" y="2516"/>
                </a:lnTo>
                <a:lnTo>
                  <a:pt x="3500" y="2537"/>
                </a:lnTo>
                <a:lnTo>
                  <a:pt x="3471" y="2554"/>
                </a:lnTo>
                <a:lnTo>
                  <a:pt x="3441" y="2567"/>
                </a:lnTo>
                <a:lnTo>
                  <a:pt x="3408" y="2575"/>
                </a:lnTo>
                <a:lnTo>
                  <a:pt x="3374" y="2578"/>
                </a:lnTo>
                <a:lnTo>
                  <a:pt x="212" y="2578"/>
                </a:lnTo>
                <a:lnTo>
                  <a:pt x="178" y="2575"/>
                </a:lnTo>
                <a:lnTo>
                  <a:pt x="146" y="2567"/>
                </a:lnTo>
                <a:lnTo>
                  <a:pt x="115" y="2554"/>
                </a:lnTo>
                <a:lnTo>
                  <a:pt x="87" y="2537"/>
                </a:lnTo>
                <a:lnTo>
                  <a:pt x="62" y="2516"/>
                </a:lnTo>
                <a:lnTo>
                  <a:pt x="41" y="2491"/>
                </a:lnTo>
                <a:lnTo>
                  <a:pt x="24" y="2464"/>
                </a:lnTo>
                <a:lnTo>
                  <a:pt x="11" y="2433"/>
                </a:lnTo>
                <a:lnTo>
                  <a:pt x="3" y="2399"/>
                </a:lnTo>
                <a:lnTo>
                  <a:pt x="0" y="2365"/>
                </a:lnTo>
                <a:lnTo>
                  <a:pt x="0" y="2274"/>
                </a:lnTo>
                <a:lnTo>
                  <a:pt x="2" y="2254"/>
                </a:lnTo>
                <a:lnTo>
                  <a:pt x="9" y="2236"/>
                </a:lnTo>
                <a:lnTo>
                  <a:pt x="18" y="2220"/>
                </a:lnTo>
                <a:lnTo>
                  <a:pt x="180" y="2021"/>
                </a:lnTo>
                <a:lnTo>
                  <a:pt x="197" y="1996"/>
                </a:lnTo>
                <a:lnTo>
                  <a:pt x="210" y="1968"/>
                </a:lnTo>
                <a:lnTo>
                  <a:pt x="218" y="1940"/>
                </a:lnTo>
                <a:lnTo>
                  <a:pt x="220" y="1909"/>
                </a:lnTo>
                <a:lnTo>
                  <a:pt x="220" y="315"/>
                </a:lnTo>
                <a:lnTo>
                  <a:pt x="223" y="269"/>
                </a:lnTo>
                <a:lnTo>
                  <a:pt x="233" y="224"/>
                </a:lnTo>
                <a:lnTo>
                  <a:pt x="249" y="183"/>
                </a:lnTo>
                <a:lnTo>
                  <a:pt x="271" y="143"/>
                </a:lnTo>
                <a:lnTo>
                  <a:pt x="297" y="108"/>
                </a:lnTo>
                <a:lnTo>
                  <a:pt x="327" y="78"/>
                </a:lnTo>
                <a:lnTo>
                  <a:pt x="363" y="51"/>
                </a:lnTo>
                <a:lnTo>
                  <a:pt x="401" y="30"/>
                </a:lnTo>
                <a:lnTo>
                  <a:pt x="443" y="13"/>
                </a:lnTo>
                <a:lnTo>
                  <a:pt x="487" y="4"/>
                </a:lnTo>
                <a:lnTo>
                  <a:pt x="53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882"/>
          <p:cNvGrpSpPr/>
          <p:nvPr/>
        </p:nvGrpSpPr>
        <p:grpSpPr>
          <a:xfrm>
            <a:off x="1896453" y="5516379"/>
            <a:ext cx="430805" cy="350303"/>
            <a:chOff x="8134350" y="4325938"/>
            <a:chExt cx="573088" cy="368299"/>
          </a:xfrm>
          <a:solidFill>
            <a:srgbClr val="000000"/>
          </a:solidFill>
        </p:grpSpPr>
        <p:sp>
          <p:nvSpPr>
            <p:cNvPr id="22" name="Freeform 225"/>
            <p:cNvSpPr>
              <a:spLocks noEditPoints="1"/>
            </p:cNvSpPr>
            <p:nvPr/>
          </p:nvSpPr>
          <p:spPr bwMode="auto">
            <a:xfrm>
              <a:off x="8458200" y="4373563"/>
              <a:ext cx="136525" cy="136525"/>
            </a:xfrm>
            <a:custGeom>
              <a:avLst/>
              <a:gdLst>
                <a:gd name="T0" fmla="*/ 397 w 860"/>
                <a:gd name="T1" fmla="*/ 140 h 860"/>
                <a:gd name="T2" fmla="*/ 393 w 860"/>
                <a:gd name="T3" fmla="*/ 180 h 860"/>
                <a:gd name="T4" fmla="*/ 387 w 860"/>
                <a:gd name="T5" fmla="*/ 203 h 860"/>
                <a:gd name="T6" fmla="*/ 345 w 860"/>
                <a:gd name="T7" fmla="*/ 223 h 860"/>
                <a:gd name="T8" fmla="*/ 293 w 860"/>
                <a:gd name="T9" fmla="*/ 274 h 860"/>
                <a:gd name="T10" fmla="*/ 281 w 860"/>
                <a:gd name="T11" fmla="*/ 350 h 860"/>
                <a:gd name="T12" fmla="*/ 309 w 860"/>
                <a:gd name="T13" fmla="*/ 408 h 860"/>
                <a:gd name="T14" fmla="*/ 373 w 860"/>
                <a:gd name="T15" fmla="*/ 451 h 860"/>
                <a:gd name="T16" fmla="*/ 445 w 860"/>
                <a:gd name="T17" fmla="*/ 483 h 860"/>
                <a:gd name="T18" fmla="*/ 476 w 860"/>
                <a:gd name="T19" fmla="*/ 518 h 860"/>
                <a:gd name="T20" fmla="*/ 464 w 860"/>
                <a:gd name="T21" fmla="*/ 556 h 860"/>
                <a:gd name="T22" fmla="*/ 415 w 860"/>
                <a:gd name="T23" fmla="*/ 572 h 860"/>
                <a:gd name="T24" fmla="*/ 342 w 860"/>
                <a:gd name="T25" fmla="*/ 558 h 860"/>
                <a:gd name="T26" fmla="*/ 301 w 860"/>
                <a:gd name="T27" fmla="*/ 543 h 860"/>
                <a:gd name="T28" fmla="*/ 280 w 860"/>
                <a:gd name="T29" fmla="*/ 600 h 860"/>
                <a:gd name="T30" fmla="*/ 284 w 860"/>
                <a:gd name="T31" fmla="*/ 626 h 860"/>
                <a:gd name="T32" fmla="*/ 343 w 860"/>
                <a:gd name="T33" fmla="*/ 648 h 860"/>
                <a:gd name="T34" fmla="*/ 386 w 860"/>
                <a:gd name="T35" fmla="*/ 658 h 860"/>
                <a:gd name="T36" fmla="*/ 388 w 860"/>
                <a:gd name="T37" fmla="*/ 705 h 860"/>
                <a:gd name="T38" fmla="*/ 406 w 860"/>
                <a:gd name="T39" fmla="*/ 724 h 860"/>
                <a:gd name="T40" fmla="*/ 454 w 860"/>
                <a:gd name="T41" fmla="*/ 723 h 860"/>
                <a:gd name="T42" fmla="*/ 462 w 860"/>
                <a:gd name="T43" fmla="*/ 670 h 860"/>
                <a:gd name="T44" fmla="*/ 479 w 860"/>
                <a:gd name="T45" fmla="*/ 647 h 860"/>
                <a:gd name="T46" fmla="*/ 536 w 860"/>
                <a:gd name="T47" fmla="*/ 616 h 860"/>
                <a:gd name="T48" fmla="*/ 576 w 860"/>
                <a:gd name="T49" fmla="*/ 555 h 860"/>
                <a:gd name="T50" fmla="*/ 575 w 860"/>
                <a:gd name="T51" fmla="*/ 482 h 860"/>
                <a:gd name="T52" fmla="*/ 533 w 860"/>
                <a:gd name="T53" fmla="*/ 419 h 860"/>
                <a:gd name="T54" fmla="*/ 438 w 860"/>
                <a:gd name="T55" fmla="*/ 372 h 860"/>
                <a:gd name="T56" fmla="*/ 389 w 860"/>
                <a:gd name="T57" fmla="*/ 339 h 860"/>
                <a:gd name="T58" fmla="*/ 388 w 860"/>
                <a:gd name="T59" fmla="*/ 305 h 860"/>
                <a:gd name="T60" fmla="*/ 420 w 860"/>
                <a:gd name="T61" fmla="*/ 284 h 860"/>
                <a:gd name="T62" fmla="*/ 494 w 860"/>
                <a:gd name="T63" fmla="*/ 289 h 860"/>
                <a:gd name="T64" fmla="*/ 539 w 860"/>
                <a:gd name="T65" fmla="*/ 303 h 860"/>
                <a:gd name="T66" fmla="*/ 554 w 860"/>
                <a:gd name="T67" fmla="*/ 266 h 860"/>
                <a:gd name="T68" fmla="*/ 558 w 860"/>
                <a:gd name="T69" fmla="*/ 225 h 860"/>
                <a:gd name="T70" fmla="*/ 493 w 860"/>
                <a:gd name="T71" fmla="*/ 203 h 860"/>
                <a:gd name="T72" fmla="*/ 468 w 860"/>
                <a:gd name="T73" fmla="*/ 193 h 860"/>
                <a:gd name="T74" fmla="*/ 466 w 860"/>
                <a:gd name="T75" fmla="*/ 157 h 860"/>
                <a:gd name="T76" fmla="*/ 455 w 860"/>
                <a:gd name="T77" fmla="*/ 137 h 860"/>
                <a:gd name="T78" fmla="*/ 414 w 860"/>
                <a:gd name="T79" fmla="*/ 135 h 860"/>
                <a:gd name="T80" fmla="*/ 536 w 860"/>
                <a:gd name="T81" fmla="*/ 14 h 860"/>
                <a:gd name="T82" fmla="*/ 676 w 860"/>
                <a:gd name="T83" fmla="*/ 77 h 860"/>
                <a:gd name="T84" fmla="*/ 783 w 860"/>
                <a:gd name="T85" fmla="*/ 185 h 860"/>
                <a:gd name="T86" fmla="*/ 847 w 860"/>
                <a:gd name="T87" fmla="*/ 324 h 860"/>
                <a:gd name="T88" fmla="*/ 857 w 860"/>
                <a:gd name="T89" fmla="*/ 484 h 860"/>
                <a:gd name="T90" fmla="*/ 810 w 860"/>
                <a:gd name="T91" fmla="*/ 632 h 860"/>
                <a:gd name="T92" fmla="*/ 716 w 860"/>
                <a:gd name="T93" fmla="*/ 751 h 860"/>
                <a:gd name="T94" fmla="*/ 586 w 860"/>
                <a:gd name="T95" fmla="*/ 831 h 860"/>
                <a:gd name="T96" fmla="*/ 430 w 860"/>
                <a:gd name="T97" fmla="*/ 860 h 860"/>
                <a:gd name="T98" fmla="*/ 274 w 860"/>
                <a:gd name="T99" fmla="*/ 831 h 860"/>
                <a:gd name="T100" fmla="*/ 145 w 860"/>
                <a:gd name="T101" fmla="*/ 751 h 860"/>
                <a:gd name="T102" fmla="*/ 51 w 860"/>
                <a:gd name="T103" fmla="*/ 632 h 860"/>
                <a:gd name="T104" fmla="*/ 3 w 860"/>
                <a:gd name="T105" fmla="*/ 484 h 860"/>
                <a:gd name="T106" fmla="*/ 13 w 860"/>
                <a:gd name="T107" fmla="*/ 324 h 860"/>
                <a:gd name="T108" fmla="*/ 77 w 860"/>
                <a:gd name="T109" fmla="*/ 185 h 860"/>
                <a:gd name="T110" fmla="*/ 184 w 860"/>
                <a:gd name="T111" fmla="*/ 77 h 860"/>
                <a:gd name="T112" fmla="*/ 324 w 860"/>
                <a:gd name="T113" fmla="*/ 14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0" h="860">
                  <a:moveTo>
                    <a:pt x="414" y="135"/>
                  </a:moveTo>
                  <a:lnTo>
                    <a:pt x="403" y="136"/>
                  </a:lnTo>
                  <a:lnTo>
                    <a:pt x="397" y="140"/>
                  </a:lnTo>
                  <a:lnTo>
                    <a:pt x="394" y="145"/>
                  </a:lnTo>
                  <a:lnTo>
                    <a:pt x="393" y="156"/>
                  </a:lnTo>
                  <a:lnTo>
                    <a:pt x="393" y="180"/>
                  </a:lnTo>
                  <a:lnTo>
                    <a:pt x="392" y="191"/>
                  </a:lnTo>
                  <a:lnTo>
                    <a:pt x="391" y="199"/>
                  </a:lnTo>
                  <a:lnTo>
                    <a:pt x="387" y="203"/>
                  </a:lnTo>
                  <a:lnTo>
                    <a:pt x="381" y="206"/>
                  </a:lnTo>
                  <a:lnTo>
                    <a:pt x="370" y="211"/>
                  </a:lnTo>
                  <a:lnTo>
                    <a:pt x="345" y="223"/>
                  </a:lnTo>
                  <a:lnTo>
                    <a:pt x="324" y="237"/>
                  </a:lnTo>
                  <a:lnTo>
                    <a:pt x="306" y="254"/>
                  </a:lnTo>
                  <a:lnTo>
                    <a:pt x="293" y="274"/>
                  </a:lnTo>
                  <a:lnTo>
                    <a:pt x="284" y="298"/>
                  </a:lnTo>
                  <a:lnTo>
                    <a:pt x="280" y="326"/>
                  </a:lnTo>
                  <a:lnTo>
                    <a:pt x="281" y="350"/>
                  </a:lnTo>
                  <a:lnTo>
                    <a:pt x="286" y="372"/>
                  </a:lnTo>
                  <a:lnTo>
                    <a:pt x="296" y="392"/>
                  </a:lnTo>
                  <a:lnTo>
                    <a:pt x="309" y="408"/>
                  </a:lnTo>
                  <a:lnTo>
                    <a:pt x="327" y="423"/>
                  </a:lnTo>
                  <a:lnTo>
                    <a:pt x="347" y="438"/>
                  </a:lnTo>
                  <a:lnTo>
                    <a:pt x="373" y="451"/>
                  </a:lnTo>
                  <a:lnTo>
                    <a:pt x="402" y="463"/>
                  </a:lnTo>
                  <a:lnTo>
                    <a:pt x="429" y="475"/>
                  </a:lnTo>
                  <a:lnTo>
                    <a:pt x="445" y="483"/>
                  </a:lnTo>
                  <a:lnTo>
                    <a:pt x="460" y="492"/>
                  </a:lnTo>
                  <a:lnTo>
                    <a:pt x="471" y="505"/>
                  </a:lnTo>
                  <a:lnTo>
                    <a:pt x="476" y="518"/>
                  </a:lnTo>
                  <a:lnTo>
                    <a:pt x="477" y="532"/>
                  </a:lnTo>
                  <a:lnTo>
                    <a:pt x="473" y="545"/>
                  </a:lnTo>
                  <a:lnTo>
                    <a:pt x="464" y="556"/>
                  </a:lnTo>
                  <a:lnTo>
                    <a:pt x="450" y="565"/>
                  </a:lnTo>
                  <a:lnTo>
                    <a:pt x="433" y="570"/>
                  </a:lnTo>
                  <a:lnTo>
                    <a:pt x="415" y="572"/>
                  </a:lnTo>
                  <a:lnTo>
                    <a:pt x="397" y="571"/>
                  </a:lnTo>
                  <a:lnTo>
                    <a:pt x="369" y="566"/>
                  </a:lnTo>
                  <a:lnTo>
                    <a:pt x="342" y="558"/>
                  </a:lnTo>
                  <a:lnTo>
                    <a:pt x="316" y="547"/>
                  </a:lnTo>
                  <a:lnTo>
                    <a:pt x="307" y="543"/>
                  </a:lnTo>
                  <a:lnTo>
                    <a:pt x="301" y="543"/>
                  </a:lnTo>
                  <a:lnTo>
                    <a:pt x="295" y="547"/>
                  </a:lnTo>
                  <a:lnTo>
                    <a:pt x="292" y="557"/>
                  </a:lnTo>
                  <a:lnTo>
                    <a:pt x="280" y="600"/>
                  </a:lnTo>
                  <a:lnTo>
                    <a:pt x="278" y="612"/>
                  </a:lnTo>
                  <a:lnTo>
                    <a:pt x="279" y="620"/>
                  </a:lnTo>
                  <a:lnTo>
                    <a:pt x="284" y="626"/>
                  </a:lnTo>
                  <a:lnTo>
                    <a:pt x="295" y="632"/>
                  </a:lnTo>
                  <a:lnTo>
                    <a:pt x="318" y="642"/>
                  </a:lnTo>
                  <a:lnTo>
                    <a:pt x="343" y="648"/>
                  </a:lnTo>
                  <a:lnTo>
                    <a:pt x="368" y="652"/>
                  </a:lnTo>
                  <a:lnTo>
                    <a:pt x="380" y="655"/>
                  </a:lnTo>
                  <a:lnTo>
                    <a:pt x="386" y="658"/>
                  </a:lnTo>
                  <a:lnTo>
                    <a:pt x="388" y="665"/>
                  </a:lnTo>
                  <a:lnTo>
                    <a:pt x="388" y="678"/>
                  </a:lnTo>
                  <a:lnTo>
                    <a:pt x="388" y="705"/>
                  </a:lnTo>
                  <a:lnTo>
                    <a:pt x="391" y="715"/>
                  </a:lnTo>
                  <a:lnTo>
                    <a:pt x="396" y="722"/>
                  </a:lnTo>
                  <a:lnTo>
                    <a:pt x="406" y="724"/>
                  </a:lnTo>
                  <a:lnTo>
                    <a:pt x="427" y="725"/>
                  </a:lnTo>
                  <a:lnTo>
                    <a:pt x="445" y="725"/>
                  </a:lnTo>
                  <a:lnTo>
                    <a:pt x="454" y="723"/>
                  </a:lnTo>
                  <a:lnTo>
                    <a:pt x="460" y="717"/>
                  </a:lnTo>
                  <a:lnTo>
                    <a:pt x="462" y="707"/>
                  </a:lnTo>
                  <a:lnTo>
                    <a:pt x="462" y="670"/>
                  </a:lnTo>
                  <a:lnTo>
                    <a:pt x="464" y="659"/>
                  </a:lnTo>
                  <a:lnTo>
                    <a:pt x="470" y="651"/>
                  </a:lnTo>
                  <a:lnTo>
                    <a:pt x="479" y="647"/>
                  </a:lnTo>
                  <a:lnTo>
                    <a:pt x="500" y="639"/>
                  </a:lnTo>
                  <a:lnTo>
                    <a:pt x="520" y="629"/>
                  </a:lnTo>
                  <a:lnTo>
                    <a:pt x="536" y="616"/>
                  </a:lnTo>
                  <a:lnTo>
                    <a:pt x="552" y="601"/>
                  </a:lnTo>
                  <a:lnTo>
                    <a:pt x="566" y="579"/>
                  </a:lnTo>
                  <a:lnTo>
                    <a:pt x="576" y="555"/>
                  </a:lnTo>
                  <a:lnTo>
                    <a:pt x="580" y="531"/>
                  </a:lnTo>
                  <a:lnTo>
                    <a:pt x="580" y="506"/>
                  </a:lnTo>
                  <a:lnTo>
                    <a:pt x="575" y="482"/>
                  </a:lnTo>
                  <a:lnTo>
                    <a:pt x="565" y="460"/>
                  </a:lnTo>
                  <a:lnTo>
                    <a:pt x="552" y="438"/>
                  </a:lnTo>
                  <a:lnTo>
                    <a:pt x="533" y="419"/>
                  </a:lnTo>
                  <a:lnTo>
                    <a:pt x="510" y="404"/>
                  </a:lnTo>
                  <a:lnTo>
                    <a:pt x="475" y="387"/>
                  </a:lnTo>
                  <a:lnTo>
                    <a:pt x="438" y="372"/>
                  </a:lnTo>
                  <a:lnTo>
                    <a:pt x="418" y="362"/>
                  </a:lnTo>
                  <a:lnTo>
                    <a:pt x="399" y="349"/>
                  </a:lnTo>
                  <a:lnTo>
                    <a:pt x="389" y="339"/>
                  </a:lnTo>
                  <a:lnTo>
                    <a:pt x="385" y="327"/>
                  </a:lnTo>
                  <a:lnTo>
                    <a:pt x="385" y="316"/>
                  </a:lnTo>
                  <a:lnTo>
                    <a:pt x="388" y="305"/>
                  </a:lnTo>
                  <a:lnTo>
                    <a:pt x="396" y="295"/>
                  </a:lnTo>
                  <a:lnTo>
                    <a:pt x="408" y="288"/>
                  </a:lnTo>
                  <a:lnTo>
                    <a:pt x="420" y="284"/>
                  </a:lnTo>
                  <a:lnTo>
                    <a:pt x="432" y="283"/>
                  </a:lnTo>
                  <a:lnTo>
                    <a:pt x="464" y="283"/>
                  </a:lnTo>
                  <a:lnTo>
                    <a:pt x="494" y="289"/>
                  </a:lnTo>
                  <a:lnTo>
                    <a:pt x="523" y="301"/>
                  </a:lnTo>
                  <a:lnTo>
                    <a:pt x="532" y="304"/>
                  </a:lnTo>
                  <a:lnTo>
                    <a:pt x="539" y="303"/>
                  </a:lnTo>
                  <a:lnTo>
                    <a:pt x="543" y="298"/>
                  </a:lnTo>
                  <a:lnTo>
                    <a:pt x="547" y="290"/>
                  </a:lnTo>
                  <a:lnTo>
                    <a:pt x="554" y="266"/>
                  </a:lnTo>
                  <a:lnTo>
                    <a:pt x="562" y="241"/>
                  </a:lnTo>
                  <a:lnTo>
                    <a:pt x="562" y="233"/>
                  </a:lnTo>
                  <a:lnTo>
                    <a:pt x="558" y="225"/>
                  </a:lnTo>
                  <a:lnTo>
                    <a:pt x="550" y="220"/>
                  </a:lnTo>
                  <a:lnTo>
                    <a:pt x="522" y="210"/>
                  </a:lnTo>
                  <a:lnTo>
                    <a:pt x="493" y="203"/>
                  </a:lnTo>
                  <a:lnTo>
                    <a:pt x="479" y="201"/>
                  </a:lnTo>
                  <a:lnTo>
                    <a:pt x="472" y="198"/>
                  </a:lnTo>
                  <a:lnTo>
                    <a:pt x="468" y="193"/>
                  </a:lnTo>
                  <a:lnTo>
                    <a:pt x="466" y="186"/>
                  </a:lnTo>
                  <a:lnTo>
                    <a:pt x="466" y="172"/>
                  </a:lnTo>
                  <a:lnTo>
                    <a:pt x="466" y="157"/>
                  </a:lnTo>
                  <a:lnTo>
                    <a:pt x="465" y="146"/>
                  </a:lnTo>
                  <a:lnTo>
                    <a:pt x="462" y="140"/>
                  </a:lnTo>
                  <a:lnTo>
                    <a:pt x="455" y="137"/>
                  </a:lnTo>
                  <a:lnTo>
                    <a:pt x="445" y="135"/>
                  </a:lnTo>
                  <a:lnTo>
                    <a:pt x="429" y="135"/>
                  </a:lnTo>
                  <a:lnTo>
                    <a:pt x="414" y="135"/>
                  </a:lnTo>
                  <a:close/>
                  <a:moveTo>
                    <a:pt x="430" y="0"/>
                  </a:moveTo>
                  <a:lnTo>
                    <a:pt x="484" y="4"/>
                  </a:lnTo>
                  <a:lnTo>
                    <a:pt x="536" y="14"/>
                  </a:lnTo>
                  <a:lnTo>
                    <a:pt x="586" y="29"/>
                  </a:lnTo>
                  <a:lnTo>
                    <a:pt x="633" y="51"/>
                  </a:lnTo>
                  <a:lnTo>
                    <a:pt x="676" y="77"/>
                  </a:lnTo>
                  <a:lnTo>
                    <a:pt x="716" y="109"/>
                  </a:lnTo>
                  <a:lnTo>
                    <a:pt x="751" y="144"/>
                  </a:lnTo>
                  <a:lnTo>
                    <a:pt x="783" y="185"/>
                  </a:lnTo>
                  <a:lnTo>
                    <a:pt x="810" y="228"/>
                  </a:lnTo>
                  <a:lnTo>
                    <a:pt x="832" y="274"/>
                  </a:lnTo>
                  <a:lnTo>
                    <a:pt x="847" y="324"/>
                  </a:lnTo>
                  <a:lnTo>
                    <a:pt x="857" y="376"/>
                  </a:lnTo>
                  <a:lnTo>
                    <a:pt x="860" y="430"/>
                  </a:lnTo>
                  <a:lnTo>
                    <a:pt x="857" y="484"/>
                  </a:lnTo>
                  <a:lnTo>
                    <a:pt x="847" y="536"/>
                  </a:lnTo>
                  <a:lnTo>
                    <a:pt x="832" y="586"/>
                  </a:lnTo>
                  <a:lnTo>
                    <a:pt x="810" y="632"/>
                  </a:lnTo>
                  <a:lnTo>
                    <a:pt x="783" y="675"/>
                  </a:lnTo>
                  <a:lnTo>
                    <a:pt x="751" y="716"/>
                  </a:lnTo>
                  <a:lnTo>
                    <a:pt x="716" y="751"/>
                  </a:lnTo>
                  <a:lnTo>
                    <a:pt x="676" y="783"/>
                  </a:lnTo>
                  <a:lnTo>
                    <a:pt x="633" y="809"/>
                  </a:lnTo>
                  <a:lnTo>
                    <a:pt x="586" y="831"/>
                  </a:lnTo>
                  <a:lnTo>
                    <a:pt x="536" y="846"/>
                  </a:lnTo>
                  <a:lnTo>
                    <a:pt x="484" y="856"/>
                  </a:lnTo>
                  <a:lnTo>
                    <a:pt x="430" y="860"/>
                  </a:lnTo>
                  <a:lnTo>
                    <a:pt x="376" y="856"/>
                  </a:lnTo>
                  <a:lnTo>
                    <a:pt x="324" y="846"/>
                  </a:lnTo>
                  <a:lnTo>
                    <a:pt x="274" y="831"/>
                  </a:lnTo>
                  <a:lnTo>
                    <a:pt x="228" y="809"/>
                  </a:lnTo>
                  <a:lnTo>
                    <a:pt x="184" y="783"/>
                  </a:lnTo>
                  <a:lnTo>
                    <a:pt x="145" y="751"/>
                  </a:lnTo>
                  <a:lnTo>
                    <a:pt x="109" y="716"/>
                  </a:lnTo>
                  <a:lnTo>
                    <a:pt x="77" y="675"/>
                  </a:lnTo>
                  <a:lnTo>
                    <a:pt x="51" y="632"/>
                  </a:lnTo>
                  <a:lnTo>
                    <a:pt x="29" y="586"/>
                  </a:lnTo>
                  <a:lnTo>
                    <a:pt x="13" y="536"/>
                  </a:lnTo>
                  <a:lnTo>
                    <a:pt x="3" y="484"/>
                  </a:lnTo>
                  <a:lnTo>
                    <a:pt x="0" y="430"/>
                  </a:lnTo>
                  <a:lnTo>
                    <a:pt x="3" y="376"/>
                  </a:lnTo>
                  <a:lnTo>
                    <a:pt x="13" y="324"/>
                  </a:lnTo>
                  <a:lnTo>
                    <a:pt x="29" y="274"/>
                  </a:lnTo>
                  <a:lnTo>
                    <a:pt x="51" y="228"/>
                  </a:lnTo>
                  <a:lnTo>
                    <a:pt x="77" y="185"/>
                  </a:lnTo>
                  <a:lnTo>
                    <a:pt x="109" y="144"/>
                  </a:lnTo>
                  <a:lnTo>
                    <a:pt x="145" y="109"/>
                  </a:lnTo>
                  <a:lnTo>
                    <a:pt x="184" y="77"/>
                  </a:lnTo>
                  <a:lnTo>
                    <a:pt x="228" y="51"/>
                  </a:lnTo>
                  <a:lnTo>
                    <a:pt x="274" y="29"/>
                  </a:lnTo>
                  <a:lnTo>
                    <a:pt x="324" y="14"/>
                  </a:lnTo>
                  <a:lnTo>
                    <a:pt x="376" y="4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6"/>
            <p:cNvSpPr>
              <a:spLocks/>
            </p:cNvSpPr>
            <p:nvPr/>
          </p:nvSpPr>
          <p:spPr bwMode="auto">
            <a:xfrm>
              <a:off x="8407400" y="4425950"/>
              <a:ext cx="38100" cy="38100"/>
            </a:xfrm>
            <a:custGeom>
              <a:avLst/>
              <a:gdLst>
                <a:gd name="T0" fmla="*/ 120 w 238"/>
                <a:gd name="T1" fmla="*/ 0 h 238"/>
                <a:gd name="T2" fmla="*/ 146 w 238"/>
                <a:gd name="T3" fmla="*/ 4 h 238"/>
                <a:gd name="T4" fmla="*/ 171 w 238"/>
                <a:gd name="T5" fmla="*/ 13 h 238"/>
                <a:gd name="T6" fmla="*/ 194 w 238"/>
                <a:gd name="T7" fmla="*/ 27 h 238"/>
                <a:gd name="T8" fmla="*/ 212 w 238"/>
                <a:gd name="T9" fmla="*/ 45 h 238"/>
                <a:gd name="T10" fmla="*/ 226 w 238"/>
                <a:gd name="T11" fmla="*/ 67 h 238"/>
                <a:gd name="T12" fmla="*/ 235 w 238"/>
                <a:gd name="T13" fmla="*/ 93 h 238"/>
                <a:gd name="T14" fmla="*/ 238 w 238"/>
                <a:gd name="T15" fmla="*/ 120 h 238"/>
                <a:gd name="T16" fmla="*/ 235 w 238"/>
                <a:gd name="T17" fmla="*/ 146 h 238"/>
                <a:gd name="T18" fmla="*/ 226 w 238"/>
                <a:gd name="T19" fmla="*/ 171 h 238"/>
                <a:gd name="T20" fmla="*/ 212 w 238"/>
                <a:gd name="T21" fmla="*/ 194 h 238"/>
                <a:gd name="T22" fmla="*/ 194 w 238"/>
                <a:gd name="T23" fmla="*/ 212 h 238"/>
                <a:gd name="T24" fmla="*/ 171 w 238"/>
                <a:gd name="T25" fmla="*/ 226 h 238"/>
                <a:gd name="T26" fmla="*/ 146 w 238"/>
                <a:gd name="T27" fmla="*/ 235 h 238"/>
                <a:gd name="T28" fmla="*/ 120 w 238"/>
                <a:gd name="T29" fmla="*/ 238 h 238"/>
                <a:gd name="T30" fmla="*/ 92 w 238"/>
                <a:gd name="T31" fmla="*/ 235 h 238"/>
                <a:gd name="T32" fmla="*/ 67 w 238"/>
                <a:gd name="T33" fmla="*/ 226 h 238"/>
                <a:gd name="T34" fmla="*/ 45 w 238"/>
                <a:gd name="T35" fmla="*/ 212 h 238"/>
                <a:gd name="T36" fmla="*/ 27 w 238"/>
                <a:gd name="T37" fmla="*/ 194 h 238"/>
                <a:gd name="T38" fmla="*/ 12 w 238"/>
                <a:gd name="T39" fmla="*/ 171 h 238"/>
                <a:gd name="T40" fmla="*/ 4 w 238"/>
                <a:gd name="T41" fmla="*/ 146 h 238"/>
                <a:gd name="T42" fmla="*/ 0 w 238"/>
                <a:gd name="T43" fmla="*/ 120 h 238"/>
                <a:gd name="T44" fmla="*/ 4 w 238"/>
                <a:gd name="T45" fmla="*/ 93 h 238"/>
                <a:gd name="T46" fmla="*/ 12 w 238"/>
                <a:gd name="T47" fmla="*/ 67 h 238"/>
                <a:gd name="T48" fmla="*/ 27 w 238"/>
                <a:gd name="T49" fmla="*/ 45 h 238"/>
                <a:gd name="T50" fmla="*/ 45 w 238"/>
                <a:gd name="T51" fmla="*/ 27 h 238"/>
                <a:gd name="T52" fmla="*/ 67 w 238"/>
                <a:gd name="T53" fmla="*/ 13 h 238"/>
                <a:gd name="T54" fmla="*/ 92 w 238"/>
                <a:gd name="T55" fmla="*/ 4 h 238"/>
                <a:gd name="T56" fmla="*/ 120 w 238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8" h="238">
                  <a:moveTo>
                    <a:pt x="120" y="0"/>
                  </a:moveTo>
                  <a:lnTo>
                    <a:pt x="146" y="4"/>
                  </a:lnTo>
                  <a:lnTo>
                    <a:pt x="171" y="13"/>
                  </a:lnTo>
                  <a:lnTo>
                    <a:pt x="194" y="27"/>
                  </a:lnTo>
                  <a:lnTo>
                    <a:pt x="212" y="45"/>
                  </a:lnTo>
                  <a:lnTo>
                    <a:pt x="226" y="67"/>
                  </a:lnTo>
                  <a:lnTo>
                    <a:pt x="235" y="93"/>
                  </a:lnTo>
                  <a:lnTo>
                    <a:pt x="238" y="120"/>
                  </a:lnTo>
                  <a:lnTo>
                    <a:pt x="235" y="146"/>
                  </a:lnTo>
                  <a:lnTo>
                    <a:pt x="226" y="171"/>
                  </a:lnTo>
                  <a:lnTo>
                    <a:pt x="212" y="194"/>
                  </a:lnTo>
                  <a:lnTo>
                    <a:pt x="194" y="212"/>
                  </a:lnTo>
                  <a:lnTo>
                    <a:pt x="171" y="226"/>
                  </a:lnTo>
                  <a:lnTo>
                    <a:pt x="146" y="235"/>
                  </a:lnTo>
                  <a:lnTo>
                    <a:pt x="120" y="238"/>
                  </a:lnTo>
                  <a:lnTo>
                    <a:pt x="92" y="235"/>
                  </a:lnTo>
                  <a:lnTo>
                    <a:pt x="67" y="226"/>
                  </a:lnTo>
                  <a:lnTo>
                    <a:pt x="45" y="212"/>
                  </a:lnTo>
                  <a:lnTo>
                    <a:pt x="27" y="194"/>
                  </a:lnTo>
                  <a:lnTo>
                    <a:pt x="12" y="171"/>
                  </a:lnTo>
                  <a:lnTo>
                    <a:pt x="4" y="146"/>
                  </a:lnTo>
                  <a:lnTo>
                    <a:pt x="0" y="120"/>
                  </a:lnTo>
                  <a:lnTo>
                    <a:pt x="4" y="93"/>
                  </a:lnTo>
                  <a:lnTo>
                    <a:pt x="12" y="67"/>
                  </a:lnTo>
                  <a:lnTo>
                    <a:pt x="27" y="45"/>
                  </a:lnTo>
                  <a:lnTo>
                    <a:pt x="45" y="27"/>
                  </a:lnTo>
                  <a:lnTo>
                    <a:pt x="67" y="13"/>
                  </a:lnTo>
                  <a:lnTo>
                    <a:pt x="92" y="4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7"/>
            <p:cNvSpPr>
              <a:spLocks/>
            </p:cNvSpPr>
            <p:nvPr/>
          </p:nvSpPr>
          <p:spPr bwMode="auto">
            <a:xfrm>
              <a:off x="8605838" y="4425950"/>
              <a:ext cx="38100" cy="38100"/>
            </a:xfrm>
            <a:custGeom>
              <a:avLst/>
              <a:gdLst>
                <a:gd name="T0" fmla="*/ 118 w 238"/>
                <a:gd name="T1" fmla="*/ 0 h 238"/>
                <a:gd name="T2" fmla="*/ 146 w 238"/>
                <a:gd name="T3" fmla="*/ 4 h 238"/>
                <a:gd name="T4" fmla="*/ 171 w 238"/>
                <a:gd name="T5" fmla="*/ 13 h 238"/>
                <a:gd name="T6" fmla="*/ 193 w 238"/>
                <a:gd name="T7" fmla="*/ 27 h 238"/>
                <a:gd name="T8" fmla="*/ 212 w 238"/>
                <a:gd name="T9" fmla="*/ 45 h 238"/>
                <a:gd name="T10" fmla="*/ 226 w 238"/>
                <a:gd name="T11" fmla="*/ 67 h 238"/>
                <a:gd name="T12" fmla="*/ 235 w 238"/>
                <a:gd name="T13" fmla="*/ 93 h 238"/>
                <a:gd name="T14" fmla="*/ 238 w 238"/>
                <a:gd name="T15" fmla="*/ 120 h 238"/>
                <a:gd name="T16" fmla="*/ 235 w 238"/>
                <a:gd name="T17" fmla="*/ 146 h 238"/>
                <a:gd name="T18" fmla="*/ 226 w 238"/>
                <a:gd name="T19" fmla="*/ 171 h 238"/>
                <a:gd name="T20" fmla="*/ 212 w 238"/>
                <a:gd name="T21" fmla="*/ 194 h 238"/>
                <a:gd name="T22" fmla="*/ 193 w 238"/>
                <a:gd name="T23" fmla="*/ 212 h 238"/>
                <a:gd name="T24" fmla="*/ 171 w 238"/>
                <a:gd name="T25" fmla="*/ 226 h 238"/>
                <a:gd name="T26" fmla="*/ 146 w 238"/>
                <a:gd name="T27" fmla="*/ 235 h 238"/>
                <a:gd name="T28" fmla="*/ 118 w 238"/>
                <a:gd name="T29" fmla="*/ 238 h 238"/>
                <a:gd name="T30" fmla="*/ 91 w 238"/>
                <a:gd name="T31" fmla="*/ 235 h 238"/>
                <a:gd name="T32" fmla="*/ 66 w 238"/>
                <a:gd name="T33" fmla="*/ 226 h 238"/>
                <a:gd name="T34" fmla="*/ 44 w 238"/>
                <a:gd name="T35" fmla="*/ 212 h 238"/>
                <a:gd name="T36" fmla="*/ 25 w 238"/>
                <a:gd name="T37" fmla="*/ 194 h 238"/>
                <a:gd name="T38" fmla="*/ 12 w 238"/>
                <a:gd name="T39" fmla="*/ 171 h 238"/>
                <a:gd name="T40" fmla="*/ 2 w 238"/>
                <a:gd name="T41" fmla="*/ 146 h 238"/>
                <a:gd name="T42" fmla="*/ 0 w 238"/>
                <a:gd name="T43" fmla="*/ 120 h 238"/>
                <a:gd name="T44" fmla="*/ 2 w 238"/>
                <a:gd name="T45" fmla="*/ 93 h 238"/>
                <a:gd name="T46" fmla="*/ 12 w 238"/>
                <a:gd name="T47" fmla="*/ 67 h 238"/>
                <a:gd name="T48" fmla="*/ 25 w 238"/>
                <a:gd name="T49" fmla="*/ 45 h 238"/>
                <a:gd name="T50" fmla="*/ 44 w 238"/>
                <a:gd name="T51" fmla="*/ 27 h 238"/>
                <a:gd name="T52" fmla="*/ 66 w 238"/>
                <a:gd name="T53" fmla="*/ 13 h 238"/>
                <a:gd name="T54" fmla="*/ 91 w 238"/>
                <a:gd name="T55" fmla="*/ 4 h 238"/>
                <a:gd name="T56" fmla="*/ 118 w 238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8" h="238">
                  <a:moveTo>
                    <a:pt x="118" y="0"/>
                  </a:moveTo>
                  <a:lnTo>
                    <a:pt x="146" y="4"/>
                  </a:lnTo>
                  <a:lnTo>
                    <a:pt x="171" y="13"/>
                  </a:lnTo>
                  <a:lnTo>
                    <a:pt x="193" y="27"/>
                  </a:lnTo>
                  <a:lnTo>
                    <a:pt x="212" y="45"/>
                  </a:lnTo>
                  <a:lnTo>
                    <a:pt x="226" y="67"/>
                  </a:lnTo>
                  <a:lnTo>
                    <a:pt x="235" y="93"/>
                  </a:lnTo>
                  <a:lnTo>
                    <a:pt x="238" y="120"/>
                  </a:lnTo>
                  <a:lnTo>
                    <a:pt x="235" y="146"/>
                  </a:lnTo>
                  <a:lnTo>
                    <a:pt x="226" y="171"/>
                  </a:lnTo>
                  <a:lnTo>
                    <a:pt x="212" y="194"/>
                  </a:lnTo>
                  <a:lnTo>
                    <a:pt x="193" y="212"/>
                  </a:lnTo>
                  <a:lnTo>
                    <a:pt x="171" y="226"/>
                  </a:lnTo>
                  <a:lnTo>
                    <a:pt x="146" y="235"/>
                  </a:lnTo>
                  <a:lnTo>
                    <a:pt x="118" y="238"/>
                  </a:lnTo>
                  <a:lnTo>
                    <a:pt x="91" y="235"/>
                  </a:lnTo>
                  <a:lnTo>
                    <a:pt x="66" y="226"/>
                  </a:lnTo>
                  <a:lnTo>
                    <a:pt x="44" y="212"/>
                  </a:lnTo>
                  <a:lnTo>
                    <a:pt x="25" y="194"/>
                  </a:lnTo>
                  <a:lnTo>
                    <a:pt x="12" y="171"/>
                  </a:lnTo>
                  <a:lnTo>
                    <a:pt x="2" y="146"/>
                  </a:lnTo>
                  <a:lnTo>
                    <a:pt x="0" y="120"/>
                  </a:lnTo>
                  <a:lnTo>
                    <a:pt x="2" y="93"/>
                  </a:lnTo>
                  <a:lnTo>
                    <a:pt x="12" y="67"/>
                  </a:lnTo>
                  <a:lnTo>
                    <a:pt x="25" y="45"/>
                  </a:lnTo>
                  <a:lnTo>
                    <a:pt x="44" y="27"/>
                  </a:lnTo>
                  <a:lnTo>
                    <a:pt x="66" y="13"/>
                  </a:lnTo>
                  <a:lnTo>
                    <a:pt x="91" y="4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8"/>
            <p:cNvSpPr>
              <a:spLocks/>
            </p:cNvSpPr>
            <p:nvPr/>
          </p:nvSpPr>
          <p:spPr bwMode="auto">
            <a:xfrm>
              <a:off x="8348663" y="4330700"/>
              <a:ext cx="358775" cy="222250"/>
            </a:xfrm>
            <a:custGeom>
              <a:avLst/>
              <a:gdLst>
                <a:gd name="T0" fmla="*/ 2071 w 2266"/>
                <a:gd name="T1" fmla="*/ 0 h 1401"/>
                <a:gd name="T2" fmla="*/ 2139 w 2266"/>
                <a:gd name="T3" fmla="*/ 12 h 1401"/>
                <a:gd name="T4" fmla="*/ 2197 w 2266"/>
                <a:gd name="T5" fmla="*/ 46 h 1401"/>
                <a:gd name="T6" fmla="*/ 2240 w 2266"/>
                <a:gd name="T7" fmla="*/ 97 h 1401"/>
                <a:gd name="T8" fmla="*/ 2264 w 2266"/>
                <a:gd name="T9" fmla="*/ 161 h 1401"/>
                <a:gd name="T10" fmla="*/ 2266 w 2266"/>
                <a:gd name="T11" fmla="*/ 1205 h 1401"/>
                <a:gd name="T12" fmla="*/ 2254 w 2266"/>
                <a:gd name="T13" fmla="*/ 1274 h 1401"/>
                <a:gd name="T14" fmla="*/ 2220 w 2266"/>
                <a:gd name="T15" fmla="*/ 1332 h 1401"/>
                <a:gd name="T16" fmla="*/ 2170 w 2266"/>
                <a:gd name="T17" fmla="*/ 1375 h 1401"/>
                <a:gd name="T18" fmla="*/ 2105 w 2266"/>
                <a:gd name="T19" fmla="*/ 1399 h 1401"/>
                <a:gd name="T20" fmla="*/ 824 w 2266"/>
                <a:gd name="T21" fmla="*/ 1401 h 1401"/>
                <a:gd name="T22" fmla="*/ 1870 w 2266"/>
                <a:gd name="T23" fmla="*/ 1234 h 1401"/>
                <a:gd name="T24" fmla="*/ 1867 w 2266"/>
                <a:gd name="T25" fmla="*/ 1197 h 1401"/>
                <a:gd name="T26" fmla="*/ 1879 w 2266"/>
                <a:gd name="T27" fmla="*/ 1128 h 1401"/>
                <a:gd name="T28" fmla="*/ 1914 w 2266"/>
                <a:gd name="T29" fmla="*/ 1069 h 1401"/>
                <a:gd name="T30" fmla="*/ 1966 w 2266"/>
                <a:gd name="T31" fmla="*/ 1025 h 1401"/>
                <a:gd name="T32" fmla="*/ 2031 w 2266"/>
                <a:gd name="T33" fmla="*/ 1001 h 1401"/>
                <a:gd name="T34" fmla="*/ 2083 w 2266"/>
                <a:gd name="T35" fmla="*/ 999 h 1401"/>
                <a:gd name="T36" fmla="*/ 2101 w 2266"/>
                <a:gd name="T37" fmla="*/ 399 h 1401"/>
                <a:gd name="T38" fmla="*/ 2066 w 2266"/>
                <a:gd name="T39" fmla="*/ 402 h 1401"/>
                <a:gd name="T40" fmla="*/ 1997 w 2266"/>
                <a:gd name="T41" fmla="*/ 389 h 1401"/>
                <a:gd name="T42" fmla="*/ 1937 w 2266"/>
                <a:gd name="T43" fmla="*/ 355 h 1401"/>
                <a:gd name="T44" fmla="*/ 1893 w 2266"/>
                <a:gd name="T45" fmla="*/ 302 h 1401"/>
                <a:gd name="T46" fmla="*/ 1870 w 2266"/>
                <a:gd name="T47" fmla="*/ 237 h 1401"/>
                <a:gd name="T48" fmla="*/ 1868 w 2266"/>
                <a:gd name="T49" fmla="*/ 184 h 1401"/>
                <a:gd name="T50" fmla="*/ 410 w 2266"/>
                <a:gd name="T51" fmla="*/ 166 h 1401"/>
                <a:gd name="T52" fmla="*/ 417 w 2266"/>
                <a:gd name="T53" fmla="*/ 214 h 1401"/>
                <a:gd name="T54" fmla="*/ 404 w 2266"/>
                <a:gd name="T55" fmla="*/ 285 h 1401"/>
                <a:gd name="T56" fmla="*/ 370 w 2266"/>
                <a:gd name="T57" fmla="*/ 344 h 1401"/>
                <a:gd name="T58" fmla="*/ 318 w 2266"/>
                <a:gd name="T59" fmla="*/ 386 h 1401"/>
                <a:gd name="T60" fmla="*/ 253 w 2266"/>
                <a:gd name="T61" fmla="*/ 411 h 1401"/>
                <a:gd name="T62" fmla="*/ 192 w 2266"/>
                <a:gd name="T63" fmla="*/ 413 h 1401"/>
                <a:gd name="T64" fmla="*/ 168 w 2266"/>
                <a:gd name="T65" fmla="*/ 850 h 1401"/>
                <a:gd name="T66" fmla="*/ 88 w 2266"/>
                <a:gd name="T67" fmla="*/ 848 h 1401"/>
                <a:gd name="T68" fmla="*/ 0 w 2266"/>
                <a:gd name="T69" fmla="*/ 850 h 1401"/>
                <a:gd name="T70" fmla="*/ 3 w 2266"/>
                <a:gd name="T71" fmla="*/ 161 h 1401"/>
                <a:gd name="T72" fmla="*/ 28 w 2266"/>
                <a:gd name="T73" fmla="*/ 97 h 1401"/>
                <a:gd name="T74" fmla="*/ 70 w 2266"/>
                <a:gd name="T75" fmla="*/ 46 h 1401"/>
                <a:gd name="T76" fmla="*/ 128 w 2266"/>
                <a:gd name="T77" fmla="*/ 12 h 1401"/>
                <a:gd name="T78" fmla="*/ 196 w 2266"/>
                <a:gd name="T7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66" h="1401">
                  <a:moveTo>
                    <a:pt x="196" y="0"/>
                  </a:moveTo>
                  <a:lnTo>
                    <a:pt x="2071" y="0"/>
                  </a:lnTo>
                  <a:lnTo>
                    <a:pt x="2106" y="3"/>
                  </a:lnTo>
                  <a:lnTo>
                    <a:pt x="2139" y="12"/>
                  </a:lnTo>
                  <a:lnTo>
                    <a:pt x="2170" y="26"/>
                  </a:lnTo>
                  <a:lnTo>
                    <a:pt x="2197" y="46"/>
                  </a:lnTo>
                  <a:lnTo>
                    <a:pt x="2221" y="70"/>
                  </a:lnTo>
                  <a:lnTo>
                    <a:pt x="2240" y="97"/>
                  </a:lnTo>
                  <a:lnTo>
                    <a:pt x="2254" y="127"/>
                  </a:lnTo>
                  <a:lnTo>
                    <a:pt x="2264" y="161"/>
                  </a:lnTo>
                  <a:lnTo>
                    <a:pt x="2266" y="196"/>
                  </a:lnTo>
                  <a:lnTo>
                    <a:pt x="2266" y="1205"/>
                  </a:lnTo>
                  <a:lnTo>
                    <a:pt x="2263" y="1241"/>
                  </a:lnTo>
                  <a:lnTo>
                    <a:pt x="2254" y="1274"/>
                  </a:lnTo>
                  <a:lnTo>
                    <a:pt x="2240" y="1305"/>
                  </a:lnTo>
                  <a:lnTo>
                    <a:pt x="2220" y="1332"/>
                  </a:lnTo>
                  <a:lnTo>
                    <a:pt x="2197" y="1355"/>
                  </a:lnTo>
                  <a:lnTo>
                    <a:pt x="2170" y="1375"/>
                  </a:lnTo>
                  <a:lnTo>
                    <a:pt x="2139" y="1389"/>
                  </a:lnTo>
                  <a:lnTo>
                    <a:pt x="2105" y="1399"/>
                  </a:lnTo>
                  <a:lnTo>
                    <a:pt x="2070" y="1401"/>
                  </a:lnTo>
                  <a:lnTo>
                    <a:pt x="824" y="1401"/>
                  </a:lnTo>
                  <a:lnTo>
                    <a:pt x="824" y="1234"/>
                  </a:lnTo>
                  <a:lnTo>
                    <a:pt x="1870" y="1234"/>
                  </a:lnTo>
                  <a:lnTo>
                    <a:pt x="1868" y="1216"/>
                  </a:lnTo>
                  <a:lnTo>
                    <a:pt x="1867" y="1197"/>
                  </a:lnTo>
                  <a:lnTo>
                    <a:pt x="1870" y="1161"/>
                  </a:lnTo>
                  <a:lnTo>
                    <a:pt x="1879" y="1128"/>
                  </a:lnTo>
                  <a:lnTo>
                    <a:pt x="1895" y="1097"/>
                  </a:lnTo>
                  <a:lnTo>
                    <a:pt x="1914" y="1069"/>
                  </a:lnTo>
                  <a:lnTo>
                    <a:pt x="1937" y="1045"/>
                  </a:lnTo>
                  <a:lnTo>
                    <a:pt x="1966" y="1025"/>
                  </a:lnTo>
                  <a:lnTo>
                    <a:pt x="1997" y="1011"/>
                  </a:lnTo>
                  <a:lnTo>
                    <a:pt x="2031" y="1001"/>
                  </a:lnTo>
                  <a:lnTo>
                    <a:pt x="2066" y="998"/>
                  </a:lnTo>
                  <a:lnTo>
                    <a:pt x="2083" y="999"/>
                  </a:lnTo>
                  <a:lnTo>
                    <a:pt x="2101" y="1001"/>
                  </a:lnTo>
                  <a:lnTo>
                    <a:pt x="2101" y="399"/>
                  </a:lnTo>
                  <a:lnTo>
                    <a:pt x="2083" y="401"/>
                  </a:lnTo>
                  <a:lnTo>
                    <a:pt x="2066" y="402"/>
                  </a:lnTo>
                  <a:lnTo>
                    <a:pt x="2031" y="399"/>
                  </a:lnTo>
                  <a:lnTo>
                    <a:pt x="1997" y="389"/>
                  </a:lnTo>
                  <a:lnTo>
                    <a:pt x="1965" y="374"/>
                  </a:lnTo>
                  <a:lnTo>
                    <a:pt x="1937" y="355"/>
                  </a:lnTo>
                  <a:lnTo>
                    <a:pt x="1913" y="331"/>
                  </a:lnTo>
                  <a:lnTo>
                    <a:pt x="1893" y="302"/>
                  </a:lnTo>
                  <a:lnTo>
                    <a:pt x="1879" y="271"/>
                  </a:lnTo>
                  <a:lnTo>
                    <a:pt x="1870" y="237"/>
                  </a:lnTo>
                  <a:lnTo>
                    <a:pt x="1867" y="202"/>
                  </a:lnTo>
                  <a:lnTo>
                    <a:pt x="1868" y="184"/>
                  </a:lnTo>
                  <a:lnTo>
                    <a:pt x="1870" y="166"/>
                  </a:lnTo>
                  <a:lnTo>
                    <a:pt x="410" y="166"/>
                  </a:lnTo>
                  <a:lnTo>
                    <a:pt x="415" y="190"/>
                  </a:lnTo>
                  <a:lnTo>
                    <a:pt x="417" y="214"/>
                  </a:lnTo>
                  <a:lnTo>
                    <a:pt x="414" y="251"/>
                  </a:lnTo>
                  <a:lnTo>
                    <a:pt x="404" y="285"/>
                  </a:lnTo>
                  <a:lnTo>
                    <a:pt x="390" y="315"/>
                  </a:lnTo>
                  <a:lnTo>
                    <a:pt x="370" y="344"/>
                  </a:lnTo>
                  <a:lnTo>
                    <a:pt x="346" y="367"/>
                  </a:lnTo>
                  <a:lnTo>
                    <a:pt x="318" y="386"/>
                  </a:lnTo>
                  <a:lnTo>
                    <a:pt x="286" y="402"/>
                  </a:lnTo>
                  <a:lnTo>
                    <a:pt x="253" y="411"/>
                  </a:lnTo>
                  <a:lnTo>
                    <a:pt x="217" y="414"/>
                  </a:lnTo>
                  <a:lnTo>
                    <a:pt x="192" y="413"/>
                  </a:lnTo>
                  <a:lnTo>
                    <a:pt x="168" y="408"/>
                  </a:lnTo>
                  <a:lnTo>
                    <a:pt x="168" y="850"/>
                  </a:lnTo>
                  <a:lnTo>
                    <a:pt x="128" y="848"/>
                  </a:lnTo>
                  <a:lnTo>
                    <a:pt x="88" y="848"/>
                  </a:lnTo>
                  <a:lnTo>
                    <a:pt x="44" y="848"/>
                  </a:lnTo>
                  <a:lnTo>
                    <a:pt x="0" y="850"/>
                  </a:lnTo>
                  <a:lnTo>
                    <a:pt x="0" y="196"/>
                  </a:lnTo>
                  <a:lnTo>
                    <a:pt x="3" y="161"/>
                  </a:lnTo>
                  <a:lnTo>
                    <a:pt x="12" y="127"/>
                  </a:lnTo>
                  <a:lnTo>
                    <a:pt x="28" y="97"/>
                  </a:lnTo>
                  <a:lnTo>
                    <a:pt x="46" y="70"/>
                  </a:lnTo>
                  <a:lnTo>
                    <a:pt x="70" y="46"/>
                  </a:lnTo>
                  <a:lnTo>
                    <a:pt x="98" y="26"/>
                  </a:lnTo>
                  <a:lnTo>
                    <a:pt x="128" y="12"/>
                  </a:lnTo>
                  <a:lnTo>
                    <a:pt x="161" y="3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9"/>
            <p:cNvSpPr>
              <a:spLocks noEditPoints="1"/>
            </p:cNvSpPr>
            <p:nvPr/>
          </p:nvSpPr>
          <p:spPr bwMode="auto">
            <a:xfrm>
              <a:off x="8134350" y="4325938"/>
              <a:ext cx="190500" cy="290512"/>
            </a:xfrm>
            <a:custGeom>
              <a:avLst/>
              <a:gdLst>
                <a:gd name="T0" fmla="*/ 904 w 1204"/>
                <a:gd name="T1" fmla="*/ 758 h 1828"/>
                <a:gd name="T2" fmla="*/ 602 w 1204"/>
                <a:gd name="T3" fmla="*/ 791 h 1828"/>
                <a:gd name="T4" fmla="*/ 301 w 1204"/>
                <a:gd name="T5" fmla="*/ 758 h 1828"/>
                <a:gd name="T6" fmla="*/ 134 w 1204"/>
                <a:gd name="T7" fmla="*/ 781 h 1828"/>
                <a:gd name="T8" fmla="*/ 184 w 1204"/>
                <a:gd name="T9" fmla="*/ 831 h 1828"/>
                <a:gd name="T10" fmla="*/ 409 w 1204"/>
                <a:gd name="T11" fmla="*/ 900 h 1828"/>
                <a:gd name="T12" fmla="*/ 734 w 1204"/>
                <a:gd name="T13" fmla="*/ 907 h 1828"/>
                <a:gd name="T14" fmla="*/ 993 w 1204"/>
                <a:gd name="T15" fmla="*/ 846 h 1828"/>
                <a:gd name="T16" fmla="*/ 1070 w 1204"/>
                <a:gd name="T17" fmla="*/ 788 h 1828"/>
                <a:gd name="T18" fmla="*/ 1005 w 1204"/>
                <a:gd name="T19" fmla="*/ 468 h 1828"/>
                <a:gd name="T20" fmla="*/ 729 w 1204"/>
                <a:gd name="T21" fmla="*/ 526 h 1828"/>
                <a:gd name="T22" fmla="*/ 415 w 1204"/>
                <a:gd name="T23" fmla="*/ 519 h 1828"/>
                <a:gd name="T24" fmla="*/ 165 w 1204"/>
                <a:gd name="T25" fmla="*/ 454 h 1828"/>
                <a:gd name="T26" fmla="*/ 149 w 1204"/>
                <a:gd name="T27" fmla="*/ 545 h 1828"/>
                <a:gd name="T28" fmla="*/ 296 w 1204"/>
                <a:gd name="T29" fmla="*/ 616 h 1828"/>
                <a:gd name="T30" fmla="*/ 603 w 1204"/>
                <a:gd name="T31" fmla="*/ 654 h 1828"/>
                <a:gd name="T32" fmla="*/ 908 w 1204"/>
                <a:gd name="T33" fmla="*/ 616 h 1828"/>
                <a:gd name="T34" fmla="*/ 1055 w 1204"/>
                <a:gd name="T35" fmla="*/ 547 h 1828"/>
                <a:gd name="T36" fmla="*/ 602 w 1204"/>
                <a:gd name="T37" fmla="*/ 133 h 1828"/>
                <a:gd name="T38" fmla="*/ 296 w 1204"/>
                <a:gd name="T39" fmla="*/ 171 h 1828"/>
                <a:gd name="T40" fmla="*/ 155 w 1204"/>
                <a:gd name="T41" fmla="*/ 236 h 1828"/>
                <a:gd name="T42" fmla="*/ 134 w 1204"/>
                <a:gd name="T43" fmla="*/ 272 h 1828"/>
                <a:gd name="T44" fmla="*/ 212 w 1204"/>
                <a:gd name="T45" fmla="*/ 330 h 1828"/>
                <a:gd name="T46" fmla="*/ 471 w 1204"/>
                <a:gd name="T47" fmla="*/ 392 h 1828"/>
                <a:gd name="T48" fmla="*/ 795 w 1204"/>
                <a:gd name="T49" fmla="*/ 385 h 1828"/>
                <a:gd name="T50" fmla="*/ 1019 w 1204"/>
                <a:gd name="T51" fmla="*/ 317 h 1828"/>
                <a:gd name="T52" fmla="*/ 1071 w 1204"/>
                <a:gd name="T53" fmla="*/ 267 h 1828"/>
                <a:gd name="T54" fmla="*/ 1040 w 1204"/>
                <a:gd name="T55" fmla="*/ 228 h 1828"/>
                <a:gd name="T56" fmla="*/ 855 w 1204"/>
                <a:gd name="T57" fmla="*/ 158 h 1828"/>
                <a:gd name="T58" fmla="*/ 602 w 1204"/>
                <a:gd name="T59" fmla="*/ 0 h 1828"/>
                <a:gd name="T60" fmla="*/ 904 w 1204"/>
                <a:gd name="T61" fmla="*/ 33 h 1828"/>
                <a:gd name="T62" fmla="*/ 1112 w 1204"/>
                <a:gd name="T63" fmla="*/ 118 h 1828"/>
                <a:gd name="T64" fmla="*/ 1195 w 1204"/>
                <a:gd name="T65" fmla="*/ 215 h 1828"/>
                <a:gd name="T66" fmla="*/ 1145 w 1204"/>
                <a:gd name="T67" fmla="*/ 906 h 1828"/>
                <a:gd name="T68" fmla="*/ 898 w 1204"/>
                <a:gd name="T69" fmla="*/ 990 h 1828"/>
                <a:gd name="T70" fmla="*/ 602 w 1204"/>
                <a:gd name="T71" fmla="*/ 1051 h 1828"/>
                <a:gd name="T72" fmla="*/ 301 w 1204"/>
                <a:gd name="T73" fmla="*/ 1018 h 1828"/>
                <a:gd name="T74" fmla="*/ 133 w 1204"/>
                <a:gd name="T75" fmla="*/ 1042 h 1828"/>
                <a:gd name="T76" fmla="*/ 183 w 1204"/>
                <a:gd name="T77" fmla="*/ 1092 h 1828"/>
                <a:gd name="T78" fmla="*/ 408 w 1204"/>
                <a:gd name="T79" fmla="*/ 1161 h 1828"/>
                <a:gd name="T80" fmla="*/ 721 w 1204"/>
                <a:gd name="T81" fmla="*/ 1169 h 1828"/>
                <a:gd name="T82" fmla="*/ 699 w 1204"/>
                <a:gd name="T83" fmla="*/ 1311 h 1828"/>
                <a:gd name="T84" fmla="*/ 415 w 1204"/>
                <a:gd name="T85" fmla="*/ 1302 h 1828"/>
                <a:gd name="T86" fmla="*/ 165 w 1204"/>
                <a:gd name="T87" fmla="*/ 1236 h 1828"/>
                <a:gd name="T88" fmla="*/ 148 w 1204"/>
                <a:gd name="T89" fmla="*/ 1328 h 1828"/>
                <a:gd name="T90" fmla="*/ 296 w 1204"/>
                <a:gd name="T91" fmla="*/ 1400 h 1828"/>
                <a:gd name="T92" fmla="*/ 602 w 1204"/>
                <a:gd name="T93" fmla="*/ 1437 h 1828"/>
                <a:gd name="T94" fmla="*/ 602 w 1204"/>
                <a:gd name="T95" fmla="*/ 1573 h 1828"/>
                <a:gd name="T96" fmla="*/ 301 w 1204"/>
                <a:gd name="T97" fmla="*/ 1540 h 1828"/>
                <a:gd name="T98" fmla="*/ 133 w 1204"/>
                <a:gd name="T99" fmla="*/ 1564 h 1828"/>
                <a:gd name="T100" fmla="*/ 183 w 1204"/>
                <a:gd name="T101" fmla="*/ 1613 h 1828"/>
                <a:gd name="T102" fmla="*/ 408 w 1204"/>
                <a:gd name="T103" fmla="*/ 1682 h 1828"/>
                <a:gd name="T104" fmla="*/ 699 w 1204"/>
                <a:gd name="T105" fmla="*/ 1692 h 1828"/>
                <a:gd name="T106" fmla="*/ 475 w 1204"/>
                <a:gd name="T107" fmla="*/ 1823 h 1828"/>
                <a:gd name="T108" fmla="*/ 200 w 1204"/>
                <a:gd name="T109" fmla="*/ 1764 h 1828"/>
                <a:gd name="T110" fmla="*/ 46 w 1204"/>
                <a:gd name="T111" fmla="*/ 1671 h 1828"/>
                <a:gd name="T112" fmla="*/ 1 w 1204"/>
                <a:gd name="T113" fmla="*/ 1578 h 1828"/>
                <a:gd name="T114" fmla="*/ 10 w 1204"/>
                <a:gd name="T115" fmla="*/ 214 h 1828"/>
                <a:gd name="T116" fmla="*/ 92 w 1204"/>
                <a:gd name="T117" fmla="*/ 117 h 1828"/>
                <a:gd name="T118" fmla="*/ 301 w 1204"/>
                <a:gd name="T119" fmla="*/ 33 h 1828"/>
                <a:gd name="T120" fmla="*/ 602 w 1204"/>
                <a:gd name="T121" fmla="*/ 0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04" h="1828">
                  <a:moveTo>
                    <a:pt x="1072" y="698"/>
                  </a:moveTo>
                  <a:lnTo>
                    <a:pt x="1040" y="713"/>
                  </a:lnTo>
                  <a:lnTo>
                    <a:pt x="1005" y="728"/>
                  </a:lnTo>
                  <a:lnTo>
                    <a:pt x="955" y="744"/>
                  </a:lnTo>
                  <a:lnTo>
                    <a:pt x="904" y="758"/>
                  </a:lnTo>
                  <a:lnTo>
                    <a:pt x="848" y="769"/>
                  </a:lnTo>
                  <a:lnTo>
                    <a:pt x="790" y="779"/>
                  </a:lnTo>
                  <a:lnTo>
                    <a:pt x="729" y="786"/>
                  </a:lnTo>
                  <a:lnTo>
                    <a:pt x="666" y="789"/>
                  </a:lnTo>
                  <a:lnTo>
                    <a:pt x="602" y="791"/>
                  </a:lnTo>
                  <a:lnTo>
                    <a:pt x="538" y="789"/>
                  </a:lnTo>
                  <a:lnTo>
                    <a:pt x="475" y="786"/>
                  </a:lnTo>
                  <a:lnTo>
                    <a:pt x="415" y="779"/>
                  </a:lnTo>
                  <a:lnTo>
                    <a:pt x="357" y="769"/>
                  </a:lnTo>
                  <a:lnTo>
                    <a:pt x="301" y="758"/>
                  </a:lnTo>
                  <a:lnTo>
                    <a:pt x="248" y="744"/>
                  </a:lnTo>
                  <a:lnTo>
                    <a:pt x="200" y="728"/>
                  </a:lnTo>
                  <a:lnTo>
                    <a:pt x="165" y="713"/>
                  </a:lnTo>
                  <a:lnTo>
                    <a:pt x="134" y="699"/>
                  </a:lnTo>
                  <a:lnTo>
                    <a:pt x="134" y="781"/>
                  </a:lnTo>
                  <a:lnTo>
                    <a:pt x="135" y="787"/>
                  </a:lnTo>
                  <a:lnTo>
                    <a:pt x="139" y="795"/>
                  </a:lnTo>
                  <a:lnTo>
                    <a:pt x="149" y="804"/>
                  </a:lnTo>
                  <a:lnTo>
                    <a:pt x="163" y="818"/>
                  </a:lnTo>
                  <a:lnTo>
                    <a:pt x="184" y="831"/>
                  </a:lnTo>
                  <a:lnTo>
                    <a:pt x="212" y="845"/>
                  </a:lnTo>
                  <a:lnTo>
                    <a:pt x="248" y="859"/>
                  </a:lnTo>
                  <a:lnTo>
                    <a:pt x="296" y="876"/>
                  </a:lnTo>
                  <a:lnTo>
                    <a:pt x="351" y="889"/>
                  </a:lnTo>
                  <a:lnTo>
                    <a:pt x="409" y="900"/>
                  </a:lnTo>
                  <a:lnTo>
                    <a:pt x="472" y="907"/>
                  </a:lnTo>
                  <a:lnTo>
                    <a:pt x="536" y="912"/>
                  </a:lnTo>
                  <a:lnTo>
                    <a:pt x="603" y="914"/>
                  </a:lnTo>
                  <a:lnTo>
                    <a:pt x="669" y="912"/>
                  </a:lnTo>
                  <a:lnTo>
                    <a:pt x="734" y="907"/>
                  </a:lnTo>
                  <a:lnTo>
                    <a:pt x="796" y="900"/>
                  </a:lnTo>
                  <a:lnTo>
                    <a:pt x="855" y="889"/>
                  </a:lnTo>
                  <a:lnTo>
                    <a:pt x="908" y="876"/>
                  </a:lnTo>
                  <a:lnTo>
                    <a:pt x="959" y="859"/>
                  </a:lnTo>
                  <a:lnTo>
                    <a:pt x="993" y="846"/>
                  </a:lnTo>
                  <a:lnTo>
                    <a:pt x="1020" y="832"/>
                  </a:lnTo>
                  <a:lnTo>
                    <a:pt x="1040" y="819"/>
                  </a:lnTo>
                  <a:lnTo>
                    <a:pt x="1055" y="807"/>
                  </a:lnTo>
                  <a:lnTo>
                    <a:pt x="1064" y="797"/>
                  </a:lnTo>
                  <a:lnTo>
                    <a:pt x="1070" y="788"/>
                  </a:lnTo>
                  <a:lnTo>
                    <a:pt x="1072" y="783"/>
                  </a:lnTo>
                  <a:lnTo>
                    <a:pt x="1072" y="698"/>
                  </a:lnTo>
                  <a:close/>
                  <a:moveTo>
                    <a:pt x="1072" y="438"/>
                  </a:moveTo>
                  <a:lnTo>
                    <a:pt x="1040" y="454"/>
                  </a:lnTo>
                  <a:lnTo>
                    <a:pt x="1005" y="468"/>
                  </a:lnTo>
                  <a:lnTo>
                    <a:pt x="955" y="484"/>
                  </a:lnTo>
                  <a:lnTo>
                    <a:pt x="904" y="499"/>
                  </a:lnTo>
                  <a:lnTo>
                    <a:pt x="848" y="510"/>
                  </a:lnTo>
                  <a:lnTo>
                    <a:pt x="790" y="519"/>
                  </a:lnTo>
                  <a:lnTo>
                    <a:pt x="729" y="526"/>
                  </a:lnTo>
                  <a:lnTo>
                    <a:pt x="666" y="529"/>
                  </a:lnTo>
                  <a:lnTo>
                    <a:pt x="602" y="532"/>
                  </a:lnTo>
                  <a:lnTo>
                    <a:pt x="538" y="529"/>
                  </a:lnTo>
                  <a:lnTo>
                    <a:pt x="475" y="526"/>
                  </a:lnTo>
                  <a:lnTo>
                    <a:pt x="415" y="519"/>
                  </a:lnTo>
                  <a:lnTo>
                    <a:pt x="357" y="510"/>
                  </a:lnTo>
                  <a:lnTo>
                    <a:pt x="301" y="499"/>
                  </a:lnTo>
                  <a:lnTo>
                    <a:pt x="248" y="484"/>
                  </a:lnTo>
                  <a:lnTo>
                    <a:pt x="200" y="468"/>
                  </a:lnTo>
                  <a:lnTo>
                    <a:pt x="165" y="454"/>
                  </a:lnTo>
                  <a:lnTo>
                    <a:pt x="134" y="439"/>
                  </a:lnTo>
                  <a:lnTo>
                    <a:pt x="134" y="522"/>
                  </a:lnTo>
                  <a:lnTo>
                    <a:pt x="135" y="527"/>
                  </a:lnTo>
                  <a:lnTo>
                    <a:pt x="139" y="535"/>
                  </a:lnTo>
                  <a:lnTo>
                    <a:pt x="149" y="545"/>
                  </a:lnTo>
                  <a:lnTo>
                    <a:pt x="163" y="558"/>
                  </a:lnTo>
                  <a:lnTo>
                    <a:pt x="184" y="571"/>
                  </a:lnTo>
                  <a:lnTo>
                    <a:pt x="212" y="585"/>
                  </a:lnTo>
                  <a:lnTo>
                    <a:pt x="248" y="599"/>
                  </a:lnTo>
                  <a:lnTo>
                    <a:pt x="296" y="616"/>
                  </a:lnTo>
                  <a:lnTo>
                    <a:pt x="351" y="629"/>
                  </a:lnTo>
                  <a:lnTo>
                    <a:pt x="409" y="640"/>
                  </a:lnTo>
                  <a:lnTo>
                    <a:pt x="472" y="648"/>
                  </a:lnTo>
                  <a:lnTo>
                    <a:pt x="536" y="652"/>
                  </a:lnTo>
                  <a:lnTo>
                    <a:pt x="603" y="654"/>
                  </a:lnTo>
                  <a:lnTo>
                    <a:pt x="669" y="652"/>
                  </a:lnTo>
                  <a:lnTo>
                    <a:pt x="734" y="648"/>
                  </a:lnTo>
                  <a:lnTo>
                    <a:pt x="796" y="640"/>
                  </a:lnTo>
                  <a:lnTo>
                    <a:pt x="855" y="629"/>
                  </a:lnTo>
                  <a:lnTo>
                    <a:pt x="908" y="616"/>
                  </a:lnTo>
                  <a:lnTo>
                    <a:pt x="959" y="599"/>
                  </a:lnTo>
                  <a:lnTo>
                    <a:pt x="993" y="586"/>
                  </a:lnTo>
                  <a:lnTo>
                    <a:pt x="1020" y="572"/>
                  </a:lnTo>
                  <a:lnTo>
                    <a:pt x="1040" y="559"/>
                  </a:lnTo>
                  <a:lnTo>
                    <a:pt x="1055" y="547"/>
                  </a:lnTo>
                  <a:lnTo>
                    <a:pt x="1064" y="537"/>
                  </a:lnTo>
                  <a:lnTo>
                    <a:pt x="1070" y="528"/>
                  </a:lnTo>
                  <a:lnTo>
                    <a:pt x="1072" y="523"/>
                  </a:lnTo>
                  <a:lnTo>
                    <a:pt x="1072" y="438"/>
                  </a:lnTo>
                  <a:close/>
                  <a:moveTo>
                    <a:pt x="602" y="133"/>
                  </a:moveTo>
                  <a:lnTo>
                    <a:pt x="535" y="135"/>
                  </a:lnTo>
                  <a:lnTo>
                    <a:pt x="471" y="139"/>
                  </a:lnTo>
                  <a:lnTo>
                    <a:pt x="409" y="147"/>
                  </a:lnTo>
                  <a:lnTo>
                    <a:pt x="351" y="158"/>
                  </a:lnTo>
                  <a:lnTo>
                    <a:pt x="296" y="171"/>
                  </a:lnTo>
                  <a:lnTo>
                    <a:pt x="247" y="187"/>
                  </a:lnTo>
                  <a:lnTo>
                    <a:pt x="215" y="199"/>
                  </a:lnTo>
                  <a:lnTo>
                    <a:pt x="190" y="213"/>
                  </a:lnTo>
                  <a:lnTo>
                    <a:pt x="170" y="225"/>
                  </a:lnTo>
                  <a:lnTo>
                    <a:pt x="155" y="236"/>
                  </a:lnTo>
                  <a:lnTo>
                    <a:pt x="145" y="247"/>
                  </a:lnTo>
                  <a:lnTo>
                    <a:pt x="137" y="255"/>
                  </a:lnTo>
                  <a:lnTo>
                    <a:pt x="134" y="262"/>
                  </a:lnTo>
                  <a:lnTo>
                    <a:pt x="133" y="266"/>
                  </a:lnTo>
                  <a:lnTo>
                    <a:pt x="134" y="272"/>
                  </a:lnTo>
                  <a:lnTo>
                    <a:pt x="139" y="279"/>
                  </a:lnTo>
                  <a:lnTo>
                    <a:pt x="148" y="290"/>
                  </a:lnTo>
                  <a:lnTo>
                    <a:pt x="162" y="302"/>
                  </a:lnTo>
                  <a:lnTo>
                    <a:pt x="183" y="316"/>
                  </a:lnTo>
                  <a:lnTo>
                    <a:pt x="212" y="330"/>
                  </a:lnTo>
                  <a:lnTo>
                    <a:pt x="247" y="345"/>
                  </a:lnTo>
                  <a:lnTo>
                    <a:pt x="296" y="361"/>
                  </a:lnTo>
                  <a:lnTo>
                    <a:pt x="350" y="374"/>
                  </a:lnTo>
                  <a:lnTo>
                    <a:pt x="408" y="385"/>
                  </a:lnTo>
                  <a:lnTo>
                    <a:pt x="471" y="392"/>
                  </a:lnTo>
                  <a:lnTo>
                    <a:pt x="535" y="397"/>
                  </a:lnTo>
                  <a:lnTo>
                    <a:pt x="602" y="399"/>
                  </a:lnTo>
                  <a:lnTo>
                    <a:pt x="669" y="397"/>
                  </a:lnTo>
                  <a:lnTo>
                    <a:pt x="734" y="392"/>
                  </a:lnTo>
                  <a:lnTo>
                    <a:pt x="795" y="385"/>
                  </a:lnTo>
                  <a:lnTo>
                    <a:pt x="853" y="374"/>
                  </a:lnTo>
                  <a:lnTo>
                    <a:pt x="908" y="361"/>
                  </a:lnTo>
                  <a:lnTo>
                    <a:pt x="958" y="345"/>
                  </a:lnTo>
                  <a:lnTo>
                    <a:pt x="992" y="331"/>
                  </a:lnTo>
                  <a:lnTo>
                    <a:pt x="1019" y="317"/>
                  </a:lnTo>
                  <a:lnTo>
                    <a:pt x="1040" y="304"/>
                  </a:lnTo>
                  <a:lnTo>
                    <a:pt x="1054" y="292"/>
                  </a:lnTo>
                  <a:lnTo>
                    <a:pt x="1064" y="282"/>
                  </a:lnTo>
                  <a:lnTo>
                    <a:pt x="1068" y="273"/>
                  </a:lnTo>
                  <a:lnTo>
                    <a:pt x="1071" y="267"/>
                  </a:lnTo>
                  <a:lnTo>
                    <a:pt x="1071" y="265"/>
                  </a:lnTo>
                  <a:lnTo>
                    <a:pt x="1068" y="259"/>
                  </a:lnTo>
                  <a:lnTo>
                    <a:pt x="1064" y="250"/>
                  </a:lnTo>
                  <a:lnTo>
                    <a:pt x="1054" y="240"/>
                  </a:lnTo>
                  <a:lnTo>
                    <a:pt x="1040" y="228"/>
                  </a:lnTo>
                  <a:lnTo>
                    <a:pt x="1019" y="215"/>
                  </a:lnTo>
                  <a:lnTo>
                    <a:pt x="992" y="202"/>
                  </a:lnTo>
                  <a:lnTo>
                    <a:pt x="958" y="187"/>
                  </a:lnTo>
                  <a:lnTo>
                    <a:pt x="908" y="171"/>
                  </a:lnTo>
                  <a:lnTo>
                    <a:pt x="855" y="158"/>
                  </a:lnTo>
                  <a:lnTo>
                    <a:pt x="795" y="147"/>
                  </a:lnTo>
                  <a:lnTo>
                    <a:pt x="734" y="139"/>
                  </a:lnTo>
                  <a:lnTo>
                    <a:pt x="669" y="135"/>
                  </a:lnTo>
                  <a:lnTo>
                    <a:pt x="602" y="133"/>
                  </a:lnTo>
                  <a:close/>
                  <a:moveTo>
                    <a:pt x="602" y="0"/>
                  </a:moveTo>
                  <a:lnTo>
                    <a:pt x="666" y="1"/>
                  </a:lnTo>
                  <a:lnTo>
                    <a:pt x="729" y="5"/>
                  </a:lnTo>
                  <a:lnTo>
                    <a:pt x="790" y="12"/>
                  </a:lnTo>
                  <a:lnTo>
                    <a:pt x="848" y="21"/>
                  </a:lnTo>
                  <a:lnTo>
                    <a:pt x="904" y="33"/>
                  </a:lnTo>
                  <a:lnTo>
                    <a:pt x="955" y="47"/>
                  </a:lnTo>
                  <a:lnTo>
                    <a:pt x="1005" y="64"/>
                  </a:lnTo>
                  <a:lnTo>
                    <a:pt x="1047" y="81"/>
                  </a:lnTo>
                  <a:lnTo>
                    <a:pt x="1082" y="100"/>
                  </a:lnTo>
                  <a:lnTo>
                    <a:pt x="1112" y="118"/>
                  </a:lnTo>
                  <a:lnTo>
                    <a:pt x="1138" y="137"/>
                  </a:lnTo>
                  <a:lnTo>
                    <a:pt x="1157" y="157"/>
                  </a:lnTo>
                  <a:lnTo>
                    <a:pt x="1174" y="176"/>
                  </a:lnTo>
                  <a:lnTo>
                    <a:pt x="1186" y="196"/>
                  </a:lnTo>
                  <a:lnTo>
                    <a:pt x="1195" y="215"/>
                  </a:lnTo>
                  <a:lnTo>
                    <a:pt x="1200" y="233"/>
                  </a:lnTo>
                  <a:lnTo>
                    <a:pt x="1203" y="251"/>
                  </a:lnTo>
                  <a:lnTo>
                    <a:pt x="1204" y="267"/>
                  </a:lnTo>
                  <a:lnTo>
                    <a:pt x="1204" y="896"/>
                  </a:lnTo>
                  <a:lnTo>
                    <a:pt x="1145" y="906"/>
                  </a:lnTo>
                  <a:lnTo>
                    <a:pt x="1089" y="920"/>
                  </a:lnTo>
                  <a:lnTo>
                    <a:pt x="1036" y="934"/>
                  </a:lnTo>
                  <a:lnTo>
                    <a:pt x="985" y="951"/>
                  </a:lnTo>
                  <a:lnTo>
                    <a:pt x="939" y="969"/>
                  </a:lnTo>
                  <a:lnTo>
                    <a:pt x="898" y="990"/>
                  </a:lnTo>
                  <a:lnTo>
                    <a:pt x="862" y="1010"/>
                  </a:lnTo>
                  <a:lnTo>
                    <a:pt x="832" y="1032"/>
                  </a:lnTo>
                  <a:lnTo>
                    <a:pt x="758" y="1042"/>
                  </a:lnTo>
                  <a:lnTo>
                    <a:pt x="681" y="1049"/>
                  </a:lnTo>
                  <a:lnTo>
                    <a:pt x="602" y="1051"/>
                  </a:lnTo>
                  <a:lnTo>
                    <a:pt x="538" y="1049"/>
                  </a:lnTo>
                  <a:lnTo>
                    <a:pt x="475" y="1046"/>
                  </a:lnTo>
                  <a:lnTo>
                    <a:pt x="415" y="1039"/>
                  </a:lnTo>
                  <a:lnTo>
                    <a:pt x="357" y="1029"/>
                  </a:lnTo>
                  <a:lnTo>
                    <a:pt x="301" y="1018"/>
                  </a:lnTo>
                  <a:lnTo>
                    <a:pt x="248" y="1004"/>
                  </a:lnTo>
                  <a:lnTo>
                    <a:pt x="200" y="987"/>
                  </a:lnTo>
                  <a:lnTo>
                    <a:pt x="165" y="973"/>
                  </a:lnTo>
                  <a:lnTo>
                    <a:pt x="133" y="960"/>
                  </a:lnTo>
                  <a:lnTo>
                    <a:pt x="133" y="1042"/>
                  </a:lnTo>
                  <a:lnTo>
                    <a:pt x="134" y="1048"/>
                  </a:lnTo>
                  <a:lnTo>
                    <a:pt x="139" y="1055"/>
                  </a:lnTo>
                  <a:lnTo>
                    <a:pt x="148" y="1066"/>
                  </a:lnTo>
                  <a:lnTo>
                    <a:pt x="162" y="1078"/>
                  </a:lnTo>
                  <a:lnTo>
                    <a:pt x="183" y="1092"/>
                  </a:lnTo>
                  <a:lnTo>
                    <a:pt x="212" y="1106"/>
                  </a:lnTo>
                  <a:lnTo>
                    <a:pt x="247" y="1121"/>
                  </a:lnTo>
                  <a:lnTo>
                    <a:pt x="296" y="1137"/>
                  </a:lnTo>
                  <a:lnTo>
                    <a:pt x="350" y="1151"/>
                  </a:lnTo>
                  <a:lnTo>
                    <a:pt x="408" y="1161"/>
                  </a:lnTo>
                  <a:lnTo>
                    <a:pt x="471" y="1168"/>
                  </a:lnTo>
                  <a:lnTo>
                    <a:pt x="535" y="1174"/>
                  </a:lnTo>
                  <a:lnTo>
                    <a:pt x="602" y="1175"/>
                  </a:lnTo>
                  <a:lnTo>
                    <a:pt x="663" y="1174"/>
                  </a:lnTo>
                  <a:lnTo>
                    <a:pt x="721" y="1169"/>
                  </a:lnTo>
                  <a:lnTo>
                    <a:pt x="710" y="1200"/>
                  </a:lnTo>
                  <a:lnTo>
                    <a:pt x="703" y="1229"/>
                  </a:lnTo>
                  <a:lnTo>
                    <a:pt x="700" y="1256"/>
                  </a:lnTo>
                  <a:lnTo>
                    <a:pt x="699" y="1279"/>
                  </a:lnTo>
                  <a:lnTo>
                    <a:pt x="699" y="1311"/>
                  </a:lnTo>
                  <a:lnTo>
                    <a:pt x="651" y="1313"/>
                  </a:lnTo>
                  <a:lnTo>
                    <a:pt x="602" y="1314"/>
                  </a:lnTo>
                  <a:lnTo>
                    <a:pt x="538" y="1313"/>
                  </a:lnTo>
                  <a:lnTo>
                    <a:pt x="475" y="1309"/>
                  </a:lnTo>
                  <a:lnTo>
                    <a:pt x="415" y="1302"/>
                  </a:lnTo>
                  <a:lnTo>
                    <a:pt x="357" y="1293"/>
                  </a:lnTo>
                  <a:lnTo>
                    <a:pt x="301" y="1281"/>
                  </a:lnTo>
                  <a:lnTo>
                    <a:pt x="248" y="1268"/>
                  </a:lnTo>
                  <a:lnTo>
                    <a:pt x="200" y="1252"/>
                  </a:lnTo>
                  <a:lnTo>
                    <a:pt x="165" y="1236"/>
                  </a:lnTo>
                  <a:lnTo>
                    <a:pt x="133" y="1222"/>
                  </a:lnTo>
                  <a:lnTo>
                    <a:pt x="133" y="1304"/>
                  </a:lnTo>
                  <a:lnTo>
                    <a:pt x="134" y="1310"/>
                  </a:lnTo>
                  <a:lnTo>
                    <a:pt x="139" y="1317"/>
                  </a:lnTo>
                  <a:lnTo>
                    <a:pt x="148" y="1328"/>
                  </a:lnTo>
                  <a:lnTo>
                    <a:pt x="162" y="1340"/>
                  </a:lnTo>
                  <a:lnTo>
                    <a:pt x="183" y="1354"/>
                  </a:lnTo>
                  <a:lnTo>
                    <a:pt x="212" y="1368"/>
                  </a:lnTo>
                  <a:lnTo>
                    <a:pt x="247" y="1383"/>
                  </a:lnTo>
                  <a:lnTo>
                    <a:pt x="296" y="1400"/>
                  </a:lnTo>
                  <a:lnTo>
                    <a:pt x="350" y="1413"/>
                  </a:lnTo>
                  <a:lnTo>
                    <a:pt x="408" y="1423"/>
                  </a:lnTo>
                  <a:lnTo>
                    <a:pt x="471" y="1430"/>
                  </a:lnTo>
                  <a:lnTo>
                    <a:pt x="535" y="1436"/>
                  </a:lnTo>
                  <a:lnTo>
                    <a:pt x="602" y="1437"/>
                  </a:lnTo>
                  <a:lnTo>
                    <a:pt x="651" y="1436"/>
                  </a:lnTo>
                  <a:lnTo>
                    <a:pt x="699" y="1434"/>
                  </a:lnTo>
                  <a:lnTo>
                    <a:pt x="699" y="1569"/>
                  </a:lnTo>
                  <a:lnTo>
                    <a:pt x="651" y="1572"/>
                  </a:lnTo>
                  <a:lnTo>
                    <a:pt x="602" y="1573"/>
                  </a:lnTo>
                  <a:lnTo>
                    <a:pt x="538" y="1571"/>
                  </a:lnTo>
                  <a:lnTo>
                    <a:pt x="475" y="1567"/>
                  </a:lnTo>
                  <a:lnTo>
                    <a:pt x="415" y="1561"/>
                  </a:lnTo>
                  <a:lnTo>
                    <a:pt x="357" y="1551"/>
                  </a:lnTo>
                  <a:lnTo>
                    <a:pt x="301" y="1540"/>
                  </a:lnTo>
                  <a:lnTo>
                    <a:pt x="248" y="1526"/>
                  </a:lnTo>
                  <a:lnTo>
                    <a:pt x="200" y="1509"/>
                  </a:lnTo>
                  <a:lnTo>
                    <a:pt x="165" y="1495"/>
                  </a:lnTo>
                  <a:lnTo>
                    <a:pt x="133" y="1480"/>
                  </a:lnTo>
                  <a:lnTo>
                    <a:pt x="133" y="1564"/>
                  </a:lnTo>
                  <a:lnTo>
                    <a:pt x="134" y="1568"/>
                  </a:lnTo>
                  <a:lnTo>
                    <a:pt x="139" y="1577"/>
                  </a:lnTo>
                  <a:lnTo>
                    <a:pt x="148" y="1587"/>
                  </a:lnTo>
                  <a:lnTo>
                    <a:pt x="162" y="1599"/>
                  </a:lnTo>
                  <a:lnTo>
                    <a:pt x="183" y="1613"/>
                  </a:lnTo>
                  <a:lnTo>
                    <a:pt x="212" y="1627"/>
                  </a:lnTo>
                  <a:lnTo>
                    <a:pt x="247" y="1642"/>
                  </a:lnTo>
                  <a:lnTo>
                    <a:pt x="296" y="1658"/>
                  </a:lnTo>
                  <a:lnTo>
                    <a:pt x="350" y="1671"/>
                  </a:lnTo>
                  <a:lnTo>
                    <a:pt x="408" y="1682"/>
                  </a:lnTo>
                  <a:lnTo>
                    <a:pt x="471" y="1690"/>
                  </a:lnTo>
                  <a:lnTo>
                    <a:pt x="535" y="1694"/>
                  </a:lnTo>
                  <a:lnTo>
                    <a:pt x="602" y="1695"/>
                  </a:lnTo>
                  <a:lnTo>
                    <a:pt x="651" y="1695"/>
                  </a:lnTo>
                  <a:lnTo>
                    <a:pt x="699" y="1692"/>
                  </a:lnTo>
                  <a:lnTo>
                    <a:pt x="699" y="1825"/>
                  </a:lnTo>
                  <a:lnTo>
                    <a:pt x="651" y="1827"/>
                  </a:lnTo>
                  <a:lnTo>
                    <a:pt x="602" y="1828"/>
                  </a:lnTo>
                  <a:lnTo>
                    <a:pt x="538" y="1826"/>
                  </a:lnTo>
                  <a:lnTo>
                    <a:pt x="475" y="1823"/>
                  </a:lnTo>
                  <a:lnTo>
                    <a:pt x="415" y="1816"/>
                  </a:lnTo>
                  <a:lnTo>
                    <a:pt x="357" y="1806"/>
                  </a:lnTo>
                  <a:lnTo>
                    <a:pt x="301" y="1795"/>
                  </a:lnTo>
                  <a:lnTo>
                    <a:pt x="248" y="1781"/>
                  </a:lnTo>
                  <a:lnTo>
                    <a:pt x="200" y="1764"/>
                  </a:lnTo>
                  <a:lnTo>
                    <a:pt x="158" y="1747"/>
                  </a:lnTo>
                  <a:lnTo>
                    <a:pt x="122" y="1729"/>
                  </a:lnTo>
                  <a:lnTo>
                    <a:pt x="92" y="1710"/>
                  </a:lnTo>
                  <a:lnTo>
                    <a:pt x="67" y="1691"/>
                  </a:lnTo>
                  <a:lnTo>
                    <a:pt x="46" y="1671"/>
                  </a:lnTo>
                  <a:lnTo>
                    <a:pt x="31" y="1652"/>
                  </a:lnTo>
                  <a:lnTo>
                    <a:pt x="19" y="1633"/>
                  </a:lnTo>
                  <a:lnTo>
                    <a:pt x="10" y="1613"/>
                  </a:lnTo>
                  <a:lnTo>
                    <a:pt x="4" y="1596"/>
                  </a:lnTo>
                  <a:lnTo>
                    <a:pt x="1" y="1578"/>
                  </a:lnTo>
                  <a:lnTo>
                    <a:pt x="0" y="1562"/>
                  </a:lnTo>
                  <a:lnTo>
                    <a:pt x="0" y="266"/>
                  </a:lnTo>
                  <a:lnTo>
                    <a:pt x="1" y="250"/>
                  </a:lnTo>
                  <a:lnTo>
                    <a:pt x="4" y="232"/>
                  </a:lnTo>
                  <a:lnTo>
                    <a:pt x="10" y="214"/>
                  </a:lnTo>
                  <a:lnTo>
                    <a:pt x="19" y="194"/>
                  </a:lnTo>
                  <a:lnTo>
                    <a:pt x="31" y="175"/>
                  </a:lnTo>
                  <a:lnTo>
                    <a:pt x="46" y="156"/>
                  </a:lnTo>
                  <a:lnTo>
                    <a:pt x="67" y="136"/>
                  </a:lnTo>
                  <a:lnTo>
                    <a:pt x="92" y="117"/>
                  </a:lnTo>
                  <a:lnTo>
                    <a:pt x="122" y="99"/>
                  </a:lnTo>
                  <a:lnTo>
                    <a:pt x="158" y="80"/>
                  </a:lnTo>
                  <a:lnTo>
                    <a:pt x="200" y="62"/>
                  </a:lnTo>
                  <a:lnTo>
                    <a:pt x="248" y="46"/>
                  </a:lnTo>
                  <a:lnTo>
                    <a:pt x="301" y="33"/>
                  </a:lnTo>
                  <a:lnTo>
                    <a:pt x="357" y="21"/>
                  </a:lnTo>
                  <a:lnTo>
                    <a:pt x="415" y="12"/>
                  </a:lnTo>
                  <a:lnTo>
                    <a:pt x="475" y="5"/>
                  </a:lnTo>
                  <a:lnTo>
                    <a:pt x="538" y="1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0"/>
            <p:cNvSpPr>
              <a:spLocks noEditPoints="1"/>
            </p:cNvSpPr>
            <p:nvPr/>
          </p:nvSpPr>
          <p:spPr bwMode="auto">
            <a:xfrm>
              <a:off x="8266113" y="4486275"/>
              <a:ext cx="192088" cy="207962"/>
            </a:xfrm>
            <a:custGeom>
              <a:avLst/>
              <a:gdLst>
                <a:gd name="T0" fmla="*/ 149 w 1204"/>
                <a:gd name="T1" fmla="*/ 1065 h 1309"/>
                <a:gd name="T2" fmla="*/ 297 w 1204"/>
                <a:gd name="T3" fmla="*/ 1136 h 1309"/>
                <a:gd name="T4" fmla="*/ 603 w 1204"/>
                <a:gd name="T5" fmla="*/ 1173 h 1309"/>
                <a:gd name="T6" fmla="*/ 909 w 1204"/>
                <a:gd name="T7" fmla="*/ 1136 h 1309"/>
                <a:gd name="T8" fmla="*/ 1049 w 1204"/>
                <a:gd name="T9" fmla="*/ 1070 h 1309"/>
                <a:gd name="T10" fmla="*/ 1072 w 1204"/>
                <a:gd name="T11" fmla="*/ 959 h 1309"/>
                <a:gd name="T12" fmla="*/ 849 w 1204"/>
                <a:gd name="T13" fmla="*/ 1030 h 1309"/>
                <a:gd name="T14" fmla="*/ 538 w 1204"/>
                <a:gd name="T15" fmla="*/ 1049 h 1309"/>
                <a:gd name="T16" fmla="*/ 249 w 1204"/>
                <a:gd name="T17" fmla="*/ 1005 h 1309"/>
                <a:gd name="T18" fmla="*/ 133 w 1204"/>
                <a:gd name="T19" fmla="*/ 782 h 1309"/>
                <a:gd name="T20" fmla="*/ 184 w 1204"/>
                <a:gd name="T21" fmla="*/ 830 h 1309"/>
                <a:gd name="T22" fmla="*/ 409 w 1204"/>
                <a:gd name="T23" fmla="*/ 900 h 1309"/>
                <a:gd name="T24" fmla="*/ 733 w 1204"/>
                <a:gd name="T25" fmla="*/ 908 h 1309"/>
                <a:gd name="T26" fmla="*/ 992 w 1204"/>
                <a:gd name="T27" fmla="*/ 846 h 1309"/>
                <a:gd name="T28" fmla="*/ 1069 w 1204"/>
                <a:gd name="T29" fmla="*/ 789 h 1309"/>
                <a:gd name="T30" fmla="*/ 1004 w 1204"/>
                <a:gd name="T31" fmla="*/ 728 h 1309"/>
                <a:gd name="T32" fmla="*/ 730 w 1204"/>
                <a:gd name="T33" fmla="*/ 785 h 1309"/>
                <a:gd name="T34" fmla="*/ 415 w 1204"/>
                <a:gd name="T35" fmla="*/ 779 h 1309"/>
                <a:gd name="T36" fmla="*/ 164 w 1204"/>
                <a:gd name="T37" fmla="*/ 714 h 1309"/>
                <a:gd name="T38" fmla="*/ 140 w 1204"/>
                <a:gd name="T39" fmla="*/ 535 h 1309"/>
                <a:gd name="T40" fmla="*/ 247 w 1204"/>
                <a:gd name="T41" fmla="*/ 600 h 1309"/>
                <a:gd name="T42" fmla="*/ 536 w 1204"/>
                <a:gd name="T43" fmla="*/ 653 h 1309"/>
                <a:gd name="T44" fmla="*/ 854 w 1204"/>
                <a:gd name="T45" fmla="*/ 630 h 1309"/>
                <a:gd name="T46" fmla="*/ 1039 w 1204"/>
                <a:gd name="T47" fmla="*/ 560 h 1309"/>
                <a:gd name="T48" fmla="*/ 1071 w 1204"/>
                <a:gd name="T49" fmla="*/ 522 h 1309"/>
                <a:gd name="T50" fmla="*/ 905 w 1204"/>
                <a:gd name="T51" fmla="*/ 499 h 1309"/>
                <a:gd name="T52" fmla="*/ 603 w 1204"/>
                <a:gd name="T53" fmla="*/ 531 h 1309"/>
                <a:gd name="T54" fmla="*/ 301 w 1204"/>
                <a:gd name="T55" fmla="*/ 499 h 1309"/>
                <a:gd name="T56" fmla="*/ 602 w 1204"/>
                <a:gd name="T57" fmla="*/ 133 h 1309"/>
                <a:gd name="T58" fmla="*/ 296 w 1204"/>
                <a:gd name="T59" fmla="*/ 172 h 1309"/>
                <a:gd name="T60" fmla="*/ 154 w 1204"/>
                <a:gd name="T61" fmla="*/ 236 h 1309"/>
                <a:gd name="T62" fmla="*/ 133 w 1204"/>
                <a:gd name="T63" fmla="*/ 271 h 1309"/>
                <a:gd name="T64" fmla="*/ 211 w 1204"/>
                <a:gd name="T65" fmla="*/ 331 h 1309"/>
                <a:gd name="T66" fmla="*/ 470 w 1204"/>
                <a:gd name="T67" fmla="*/ 393 h 1309"/>
                <a:gd name="T68" fmla="*/ 795 w 1204"/>
                <a:gd name="T69" fmla="*/ 385 h 1309"/>
                <a:gd name="T70" fmla="*/ 1019 w 1204"/>
                <a:gd name="T71" fmla="*/ 317 h 1309"/>
                <a:gd name="T72" fmla="*/ 1071 w 1204"/>
                <a:gd name="T73" fmla="*/ 267 h 1309"/>
                <a:gd name="T74" fmla="*/ 1039 w 1204"/>
                <a:gd name="T75" fmla="*/ 229 h 1309"/>
                <a:gd name="T76" fmla="*/ 854 w 1204"/>
                <a:gd name="T77" fmla="*/ 158 h 1309"/>
                <a:gd name="T78" fmla="*/ 602 w 1204"/>
                <a:gd name="T79" fmla="*/ 0 h 1309"/>
                <a:gd name="T80" fmla="*/ 903 w 1204"/>
                <a:gd name="T81" fmla="*/ 32 h 1309"/>
                <a:gd name="T82" fmla="*/ 1113 w 1204"/>
                <a:gd name="T83" fmla="*/ 117 h 1309"/>
                <a:gd name="T84" fmla="*/ 1195 w 1204"/>
                <a:gd name="T85" fmla="*/ 213 h 1309"/>
                <a:gd name="T86" fmla="*/ 1203 w 1204"/>
                <a:gd name="T87" fmla="*/ 1059 h 1309"/>
                <a:gd name="T88" fmla="*/ 1158 w 1204"/>
                <a:gd name="T89" fmla="*/ 1154 h 1309"/>
                <a:gd name="T90" fmla="*/ 1004 w 1204"/>
                <a:gd name="T91" fmla="*/ 1247 h 1309"/>
                <a:gd name="T92" fmla="*/ 729 w 1204"/>
                <a:gd name="T93" fmla="*/ 1304 h 1309"/>
                <a:gd name="T94" fmla="*/ 414 w 1204"/>
                <a:gd name="T95" fmla="*/ 1297 h 1309"/>
                <a:gd name="T96" fmla="*/ 157 w 1204"/>
                <a:gd name="T97" fmla="*/ 1229 h 1309"/>
                <a:gd name="T98" fmla="*/ 30 w 1204"/>
                <a:gd name="T99" fmla="*/ 1134 h 1309"/>
                <a:gd name="T100" fmla="*/ 0 w 1204"/>
                <a:gd name="T101" fmla="*/ 1043 h 1309"/>
                <a:gd name="T102" fmla="*/ 18 w 1204"/>
                <a:gd name="T103" fmla="*/ 194 h 1309"/>
                <a:gd name="T104" fmla="*/ 122 w 1204"/>
                <a:gd name="T105" fmla="*/ 98 h 1309"/>
                <a:gd name="T106" fmla="*/ 356 w 1204"/>
                <a:gd name="T107" fmla="*/ 2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4" h="1309">
                  <a:moveTo>
                    <a:pt x="133" y="959"/>
                  </a:moveTo>
                  <a:lnTo>
                    <a:pt x="133" y="1042"/>
                  </a:lnTo>
                  <a:lnTo>
                    <a:pt x="134" y="1046"/>
                  </a:lnTo>
                  <a:lnTo>
                    <a:pt x="140" y="1055"/>
                  </a:lnTo>
                  <a:lnTo>
                    <a:pt x="149" y="1065"/>
                  </a:lnTo>
                  <a:lnTo>
                    <a:pt x="163" y="1077"/>
                  </a:lnTo>
                  <a:lnTo>
                    <a:pt x="184" y="1090"/>
                  </a:lnTo>
                  <a:lnTo>
                    <a:pt x="211" y="1105"/>
                  </a:lnTo>
                  <a:lnTo>
                    <a:pt x="247" y="1120"/>
                  </a:lnTo>
                  <a:lnTo>
                    <a:pt x="297" y="1136"/>
                  </a:lnTo>
                  <a:lnTo>
                    <a:pt x="351" y="1149"/>
                  </a:lnTo>
                  <a:lnTo>
                    <a:pt x="409" y="1160"/>
                  </a:lnTo>
                  <a:lnTo>
                    <a:pt x="471" y="1168"/>
                  </a:lnTo>
                  <a:lnTo>
                    <a:pt x="536" y="1172"/>
                  </a:lnTo>
                  <a:lnTo>
                    <a:pt x="603" y="1173"/>
                  </a:lnTo>
                  <a:lnTo>
                    <a:pt x="670" y="1172"/>
                  </a:lnTo>
                  <a:lnTo>
                    <a:pt x="733" y="1168"/>
                  </a:lnTo>
                  <a:lnTo>
                    <a:pt x="796" y="1160"/>
                  </a:lnTo>
                  <a:lnTo>
                    <a:pt x="854" y="1149"/>
                  </a:lnTo>
                  <a:lnTo>
                    <a:pt x="909" y="1136"/>
                  </a:lnTo>
                  <a:lnTo>
                    <a:pt x="958" y="1120"/>
                  </a:lnTo>
                  <a:lnTo>
                    <a:pt x="990" y="1106"/>
                  </a:lnTo>
                  <a:lnTo>
                    <a:pt x="1015" y="1094"/>
                  </a:lnTo>
                  <a:lnTo>
                    <a:pt x="1035" y="1082"/>
                  </a:lnTo>
                  <a:lnTo>
                    <a:pt x="1049" y="1070"/>
                  </a:lnTo>
                  <a:lnTo>
                    <a:pt x="1060" y="1060"/>
                  </a:lnTo>
                  <a:lnTo>
                    <a:pt x="1067" y="1053"/>
                  </a:lnTo>
                  <a:lnTo>
                    <a:pt x="1071" y="1046"/>
                  </a:lnTo>
                  <a:lnTo>
                    <a:pt x="1072" y="1042"/>
                  </a:lnTo>
                  <a:lnTo>
                    <a:pt x="1072" y="959"/>
                  </a:lnTo>
                  <a:lnTo>
                    <a:pt x="1041" y="974"/>
                  </a:lnTo>
                  <a:lnTo>
                    <a:pt x="1004" y="988"/>
                  </a:lnTo>
                  <a:lnTo>
                    <a:pt x="956" y="1005"/>
                  </a:lnTo>
                  <a:lnTo>
                    <a:pt x="905" y="1019"/>
                  </a:lnTo>
                  <a:lnTo>
                    <a:pt x="849" y="1030"/>
                  </a:lnTo>
                  <a:lnTo>
                    <a:pt x="790" y="1039"/>
                  </a:lnTo>
                  <a:lnTo>
                    <a:pt x="730" y="1045"/>
                  </a:lnTo>
                  <a:lnTo>
                    <a:pt x="666" y="1049"/>
                  </a:lnTo>
                  <a:lnTo>
                    <a:pt x="603" y="1051"/>
                  </a:lnTo>
                  <a:lnTo>
                    <a:pt x="538" y="1049"/>
                  </a:lnTo>
                  <a:lnTo>
                    <a:pt x="476" y="1045"/>
                  </a:lnTo>
                  <a:lnTo>
                    <a:pt x="415" y="1039"/>
                  </a:lnTo>
                  <a:lnTo>
                    <a:pt x="357" y="1030"/>
                  </a:lnTo>
                  <a:lnTo>
                    <a:pt x="301" y="1019"/>
                  </a:lnTo>
                  <a:lnTo>
                    <a:pt x="249" y="1005"/>
                  </a:lnTo>
                  <a:lnTo>
                    <a:pt x="200" y="988"/>
                  </a:lnTo>
                  <a:lnTo>
                    <a:pt x="164" y="974"/>
                  </a:lnTo>
                  <a:lnTo>
                    <a:pt x="133" y="959"/>
                  </a:lnTo>
                  <a:close/>
                  <a:moveTo>
                    <a:pt x="133" y="699"/>
                  </a:moveTo>
                  <a:lnTo>
                    <a:pt x="133" y="782"/>
                  </a:lnTo>
                  <a:lnTo>
                    <a:pt x="134" y="786"/>
                  </a:lnTo>
                  <a:lnTo>
                    <a:pt x="140" y="795"/>
                  </a:lnTo>
                  <a:lnTo>
                    <a:pt x="149" y="805"/>
                  </a:lnTo>
                  <a:lnTo>
                    <a:pt x="163" y="817"/>
                  </a:lnTo>
                  <a:lnTo>
                    <a:pt x="184" y="830"/>
                  </a:lnTo>
                  <a:lnTo>
                    <a:pt x="211" y="846"/>
                  </a:lnTo>
                  <a:lnTo>
                    <a:pt x="247" y="860"/>
                  </a:lnTo>
                  <a:lnTo>
                    <a:pt x="297" y="876"/>
                  </a:lnTo>
                  <a:lnTo>
                    <a:pt x="351" y="889"/>
                  </a:lnTo>
                  <a:lnTo>
                    <a:pt x="409" y="900"/>
                  </a:lnTo>
                  <a:lnTo>
                    <a:pt x="471" y="908"/>
                  </a:lnTo>
                  <a:lnTo>
                    <a:pt x="536" y="912"/>
                  </a:lnTo>
                  <a:lnTo>
                    <a:pt x="603" y="914"/>
                  </a:lnTo>
                  <a:lnTo>
                    <a:pt x="670" y="912"/>
                  </a:lnTo>
                  <a:lnTo>
                    <a:pt x="733" y="908"/>
                  </a:lnTo>
                  <a:lnTo>
                    <a:pt x="796" y="900"/>
                  </a:lnTo>
                  <a:lnTo>
                    <a:pt x="854" y="889"/>
                  </a:lnTo>
                  <a:lnTo>
                    <a:pt x="909" y="876"/>
                  </a:lnTo>
                  <a:lnTo>
                    <a:pt x="958" y="860"/>
                  </a:lnTo>
                  <a:lnTo>
                    <a:pt x="992" y="846"/>
                  </a:lnTo>
                  <a:lnTo>
                    <a:pt x="1020" y="832"/>
                  </a:lnTo>
                  <a:lnTo>
                    <a:pt x="1039" y="819"/>
                  </a:lnTo>
                  <a:lnTo>
                    <a:pt x="1055" y="807"/>
                  </a:lnTo>
                  <a:lnTo>
                    <a:pt x="1064" y="796"/>
                  </a:lnTo>
                  <a:lnTo>
                    <a:pt x="1069" y="789"/>
                  </a:lnTo>
                  <a:lnTo>
                    <a:pt x="1071" y="782"/>
                  </a:lnTo>
                  <a:lnTo>
                    <a:pt x="1071" y="782"/>
                  </a:lnTo>
                  <a:lnTo>
                    <a:pt x="1072" y="699"/>
                  </a:lnTo>
                  <a:lnTo>
                    <a:pt x="1041" y="714"/>
                  </a:lnTo>
                  <a:lnTo>
                    <a:pt x="1004" y="728"/>
                  </a:lnTo>
                  <a:lnTo>
                    <a:pt x="956" y="745"/>
                  </a:lnTo>
                  <a:lnTo>
                    <a:pt x="905" y="759"/>
                  </a:lnTo>
                  <a:lnTo>
                    <a:pt x="849" y="770"/>
                  </a:lnTo>
                  <a:lnTo>
                    <a:pt x="790" y="779"/>
                  </a:lnTo>
                  <a:lnTo>
                    <a:pt x="730" y="785"/>
                  </a:lnTo>
                  <a:lnTo>
                    <a:pt x="666" y="790"/>
                  </a:lnTo>
                  <a:lnTo>
                    <a:pt x="603" y="791"/>
                  </a:lnTo>
                  <a:lnTo>
                    <a:pt x="538" y="790"/>
                  </a:lnTo>
                  <a:lnTo>
                    <a:pt x="476" y="785"/>
                  </a:lnTo>
                  <a:lnTo>
                    <a:pt x="415" y="779"/>
                  </a:lnTo>
                  <a:lnTo>
                    <a:pt x="357" y="770"/>
                  </a:lnTo>
                  <a:lnTo>
                    <a:pt x="301" y="759"/>
                  </a:lnTo>
                  <a:lnTo>
                    <a:pt x="249" y="745"/>
                  </a:lnTo>
                  <a:lnTo>
                    <a:pt x="200" y="728"/>
                  </a:lnTo>
                  <a:lnTo>
                    <a:pt x="164" y="714"/>
                  </a:lnTo>
                  <a:lnTo>
                    <a:pt x="133" y="699"/>
                  </a:lnTo>
                  <a:close/>
                  <a:moveTo>
                    <a:pt x="133" y="439"/>
                  </a:moveTo>
                  <a:lnTo>
                    <a:pt x="133" y="522"/>
                  </a:lnTo>
                  <a:lnTo>
                    <a:pt x="134" y="527"/>
                  </a:lnTo>
                  <a:lnTo>
                    <a:pt x="140" y="535"/>
                  </a:lnTo>
                  <a:lnTo>
                    <a:pt x="149" y="545"/>
                  </a:lnTo>
                  <a:lnTo>
                    <a:pt x="163" y="557"/>
                  </a:lnTo>
                  <a:lnTo>
                    <a:pt x="184" y="572"/>
                  </a:lnTo>
                  <a:lnTo>
                    <a:pt x="211" y="586"/>
                  </a:lnTo>
                  <a:lnTo>
                    <a:pt x="247" y="600"/>
                  </a:lnTo>
                  <a:lnTo>
                    <a:pt x="297" y="617"/>
                  </a:lnTo>
                  <a:lnTo>
                    <a:pt x="351" y="630"/>
                  </a:lnTo>
                  <a:lnTo>
                    <a:pt x="409" y="641"/>
                  </a:lnTo>
                  <a:lnTo>
                    <a:pt x="471" y="648"/>
                  </a:lnTo>
                  <a:lnTo>
                    <a:pt x="536" y="653"/>
                  </a:lnTo>
                  <a:lnTo>
                    <a:pt x="603" y="654"/>
                  </a:lnTo>
                  <a:lnTo>
                    <a:pt x="670" y="653"/>
                  </a:lnTo>
                  <a:lnTo>
                    <a:pt x="733" y="648"/>
                  </a:lnTo>
                  <a:lnTo>
                    <a:pt x="796" y="641"/>
                  </a:lnTo>
                  <a:lnTo>
                    <a:pt x="854" y="630"/>
                  </a:lnTo>
                  <a:lnTo>
                    <a:pt x="909" y="617"/>
                  </a:lnTo>
                  <a:lnTo>
                    <a:pt x="958" y="600"/>
                  </a:lnTo>
                  <a:lnTo>
                    <a:pt x="992" y="586"/>
                  </a:lnTo>
                  <a:lnTo>
                    <a:pt x="1020" y="573"/>
                  </a:lnTo>
                  <a:lnTo>
                    <a:pt x="1039" y="560"/>
                  </a:lnTo>
                  <a:lnTo>
                    <a:pt x="1055" y="548"/>
                  </a:lnTo>
                  <a:lnTo>
                    <a:pt x="1064" y="537"/>
                  </a:lnTo>
                  <a:lnTo>
                    <a:pt x="1069" y="529"/>
                  </a:lnTo>
                  <a:lnTo>
                    <a:pt x="1071" y="522"/>
                  </a:lnTo>
                  <a:lnTo>
                    <a:pt x="1071" y="522"/>
                  </a:lnTo>
                  <a:lnTo>
                    <a:pt x="1072" y="439"/>
                  </a:lnTo>
                  <a:lnTo>
                    <a:pt x="1041" y="454"/>
                  </a:lnTo>
                  <a:lnTo>
                    <a:pt x="1004" y="469"/>
                  </a:lnTo>
                  <a:lnTo>
                    <a:pt x="956" y="485"/>
                  </a:lnTo>
                  <a:lnTo>
                    <a:pt x="905" y="499"/>
                  </a:lnTo>
                  <a:lnTo>
                    <a:pt x="849" y="510"/>
                  </a:lnTo>
                  <a:lnTo>
                    <a:pt x="790" y="519"/>
                  </a:lnTo>
                  <a:lnTo>
                    <a:pt x="730" y="526"/>
                  </a:lnTo>
                  <a:lnTo>
                    <a:pt x="666" y="530"/>
                  </a:lnTo>
                  <a:lnTo>
                    <a:pt x="603" y="531"/>
                  </a:lnTo>
                  <a:lnTo>
                    <a:pt x="538" y="530"/>
                  </a:lnTo>
                  <a:lnTo>
                    <a:pt x="476" y="526"/>
                  </a:lnTo>
                  <a:lnTo>
                    <a:pt x="415" y="519"/>
                  </a:lnTo>
                  <a:lnTo>
                    <a:pt x="357" y="510"/>
                  </a:lnTo>
                  <a:lnTo>
                    <a:pt x="301" y="499"/>
                  </a:lnTo>
                  <a:lnTo>
                    <a:pt x="249" y="485"/>
                  </a:lnTo>
                  <a:lnTo>
                    <a:pt x="200" y="469"/>
                  </a:lnTo>
                  <a:lnTo>
                    <a:pt x="164" y="454"/>
                  </a:lnTo>
                  <a:lnTo>
                    <a:pt x="133" y="439"/>
                  </a:lnTo>
                  <a:close/>
                  <a:moveTo>
                    <a:pt x="602" y="133"/>
                  </a:moveTo>
                  <a:lnTo>
                    <a:pt x="535" y="135"/>
                  </a:lnTo>
                  <a:lnTo>
                    <a:pt x="471" y="140"/>
                  </a:lnTo>
                  <a:lnTo>
                    <a:pt x="409" y="148"/>
                  </a:lnTo>
                  <a:lnTo>
                    <a:pt x="351" y="158"/>
                  </a:lnTo>
                  <a:lnTo>
                    <a:pt x="296" y="172"/>
                  </a:lnTo>
                  <a:lnTo>
                    <a:pt x="246" y="187"/>
                  </a:lnTo>
                  <a:lnTo>
                    <a:pt x="215" y="200"/>
                  </a:lnTo>
                  <a:lnTo>
                    <a:pt x="189" y="213"/>
                  </a:lnTo>
                  <a:lnTo>
                    <a:pt x="170" y="225"/>
                  </a:lnTo>
                  <a:lnTo>
                    <a:pt x="154" y="236"/>
                  </a:lnTo>
                  <a:lnTo>
                    <a:pt x="144" y="246"/>
                  </a:lnTo>
                  <a:lnTo>
                    <a:pt x="137" y="255"/>
                  </a:lnTo>
                  <a:lnTo>
                    <a:pt x="133" y="261"/>
                  </a:lnTo>
                  <a:lnTo>
                    <a:pt x="132" y="267"/>
                  </a:lnTo>
                  <a:lnTo>
                    <a:pt x="133" y="271"/>
                  </a:lnTo>
                  <a:lnTo>
                    <a:pt x="139" y="280"/>
                  </a:lnTo>
                  <a:lnTo>
                    <a:pt x="148" y="290"/>
                  </a:lnTo>
                  <a:lnTo>
                    <a:pt x="163" y="302"/>
                  </a:lnTo>
                  <a:lnTo>
                    <a:pt x="184" y="316"/>
                  </a:lnTo>
                  <a:lnTo>
                    <a:pt x="211" y="331"/>
                  </a:lnTo>
                  <a:lnTo>
                    <a:pt x="246" y="345"/>
                  </a:lnTo>
                  <a:lnTo>
                    <a:pt x="296" y="361"/>
                  </a:lnTo>
                  <a:lnTo>
                    <a:pt x="349" y="374"/>
                  </a:lnTo>
                  <a:lnTo>
                    <a:pt x="409" y="385"/>
                  </a:lnTo>
                  <a:lnTo>
                    <a:pt x="470" y="393"/>
                  </a:lnTo>
                  <a:lnTo>
                    <a:pt x="535" y="397"/>
                  </a:lnTo>
                  <a:lnTo>
                    <a:pt x="602" y="398"/>
                  </a:lnTo>
                  <a:lnTo>
                    <a:pt x="669" y="397"/>
                  </a:lnTo>
                  <a:lnTo>
                    <a:pt x="733" y="393"/>
                  </a:lnTo>
                  <a:lnTo>
                    <a:pt x="795" y="385"/>
                  </a:lnTo>
                  <a:lnTo>
                    <a:pt x="853" y="374"/>
                  </a:lnTo>
                  <a:lnTo>
                    <a:pt x="908" y="361"/>
                  </a:lnTo>
                  <a:lnTo>
                    <a:pt x="957" y="345"/>
                  </a:lnTo>
                  <a:lnTo>
                    <a:pt x="992" y="331"/>
                  </a:lnTo>
                  <a:lnTo>
                    <a:pt x="1019" y="317"/>
                  </a:lnTo>
                  <a:lnTo>
                    <a:pt x="1039" y="304"/>
                  </a:lnTo>
                  <a:lnTo>
                    <a:pt x="1054" y="292"/>
                  </a:lnTo>
                  <a:lnTo>
                    <a:pt x="1064" y="281"/>
                  </a:lnTo>
                  <a:lnTo>
                    <a:pt x="1069" y="274"/>
                  </a:lnTo>
                  <a:lnTo>
                    <a:pt x="1071" y="267"/>
                  </a:lnTo>
                  <a:lnTo>
                    <a:pt x="1071" y="265"/>
                  </a:lnTo>
                  <a:lnTo>
                    <a:pt x="1069" y="259"/>
                  </a:lnTo>
                  <a:lnTo>
                    <a:pt x="1064" y="251"/>
                  </a:lnTo>
                  <a:lnTo>
                    <a:pt x="1054" y="241"/>
                  </a:lnTo>
                  <a:lnTo>
                    <a:pt x="1039" y="229"/>
                  </a:lnTo>
                  <a:lnTo>
                    <a:pt x="1019" y="215"/>
                  </a:lnTo>
                  <a:lnTo>
                    <a:pt x="992" y="201"/>
                  </a:lnTo>
                  <a:lnTo>
                    <a:pt x="957" y="187"/>
                  </a:lnTo>
                  <a:lnTo>
                    <a:pt x="908" y="172"/>
                  </a:lnTo>
                  <a:lnTo>
                    <a:pt x="854" y="158"/>
                  </a:lnTo>
                  <a:lnTo>
                    <a:pt x="796" y="148"/>
                  </a:lnTo>
                  <a:lnTo>
                    <a:pt x="733" y="140"/>
                  </a:lnTo>
                  <a:lnTo>
                    <a:pt x="669" y="135"/>
                  </a:lnTo>
                  <a:lnTo>
                    <a:pt x="602" y="133"/>
                  </a:lnTo>
                  <a:close/>
                  <a:moveTo>
                    <a:pt x="602" y="0"/>
                  </a:moveTo>
                  <a:lnTo>
                    <a:pt x="666" y="1"/>
                  </a:lnTo>
                  <a:lnTo>
                    <a:pt x="729" y="5"/>
                  </a:lnTo>
                  <a:lnTo>
                    <a:pt x="789" y="12"/>
                  </a:lnTo>
                  <a:lnTo>
                    <a:pt x="847" y="20"/>
                  </a:lnTo>
                  <a:lnTo>
                    <a:pt x="903" y="32"/>
                  </a:lnTo>
                  <a:lnTo>
                    <a:pt x="956" y="46"/>
                  </a:lnTo>
                  <a:lnTo>
                    <a:pt x="1004" y="62"/>
                  </a:lnTo>
                  <a:lnTo>
                    <a:pt x="1046" y="80"/>
                  </a:lnTo>
                  <a:lnTo>
                    <a:pt x="1082" y="98"/>
                  </a:lnTo>
                  <a:lnTo>
                    <a:pt x="1113" y="117"/>
                  </a:lnTo>
                  <a:lnTo>
                    <a:pt x="1138" y="137"/>
                  </a:lnTo>
                  <a:lnTo>
                    <a:pt x="1158" y="155"/>
                  </a:lnTo>
                  <a:lnTo>
                    <a:pt x="1174" y="175"/>
                  </a:lnTo>
                  <a:lnTo>
                    <a:pt x="1186" y="195"/>
                  </a:lnTo>
                  <a:lnTo>
                    <a:pt x="1195" y="213"/>
                  </a:lnTo>
                  <a:lnTo>
                    <a:pt x="1201" y="232"/>
                  </a:lnTo>
                  <a:lnTo>
                    <a:pt x="1203" y="249"/>
                  </a:lnTo>
                  <a:lnTo>
                    <a:pt x="1204" y="266"/>
                  </a:lnTo>
                  <a:lnTo>
                    <a:pt x="1204" y="1043"/>
                  </a:lnTo>
                  <a:lnTo>
                    <a:pt x="1203" y="1059"/>
                  </a:lnTo>
                  <a:lnTo>
                    <a:pt x="1200" y="1077"/>
                  </a:lnTo>
                  <a:lnTo>
                    <a:pt x="1194" y="1096"/>
                  </a:lnTo>
                  <a:lnTo>
                    <a:pt x="1185" y="1114"/>
                  </a:lnTo>
                  <a:lnTo>
                    <a:pt x="1173" y="1134"/>
                  </a:lnTo>
                  <a:lnTo>
                    <a:pt x="1158" y="1154"/>
                  </a:lnTo>
                  <a:lnTo>
                    <a:pt x="1137" y="1173"/>
                  </a:lnTo>
                  <a:lnTo>
                    <a:pt x="1112" y="1192"/>
                  </a:lnTo>
                  <a:lnTo>
                    <a:pt x="1082" y="1211"/>
                  </a:lnTo>
                  <a:lnTo>
                    <a:pt x="1046" y="1229"/>
                  </a:lnTo>
                  <a:lnTo>
                    <a:pt x="1004" y="1247"/>
                  </a:lnTo>
                  <a:lnTo>
                    <a:pt x="956" y="1262"/>
                  </a:lnTo>
                  <a:lnTo>
                    <a:pt x="903" y="1276"/>
                  </a:lnTo>
                  <a:lnTo>
                    <a:pt x="847" y="1288"/>
                  </a:lnTo>
                  <a:lnTo>
                    <a:pt x="789" y="1297"/>
                  </a:lnTo>
                  <a:lnTo>
                    <a:pt x="729" y="1304"/>
                  </a:lnTo>
                  <a:lnTo>
                    <a:pt x="666" y="1308"/>
                  </a:lnTo>
                  <a:lnTo>
                    <a:pt x="602" y="1309"/>
                  </a:lnTo>
                  <a:lnTo>
                    <a:pt x="538" y="1308"/>
                  </a:lnTo>
                  <a:lnTo>
                    <a:pt x="474" y="1304"/>
                  </a:lnTo>
                  <a:lnTo>
                    <a:pt x="414" y="1297"/>
                  </a:lnTo>
                  <a:lnTo>
                    <a:pt x="356" y="1288"/>
                  </a:lnTo>
                  <a:lnTo>
                    <a:pt x="300" y="1276"/>
                  </a:lnTo>
                  <a:lnTo>
                    <a:pt x="249" y="1262"/>
                  </a:lnTo>
                  <a:lnTo>
                    <a:pt x="200" y="1247"/>
                  </a:lnTo>
                  <a:lnTo>
                    <a:pt x="157" y="1229"/>
                  </a:lnTo>
                  <a:lnTo>
                    <a:pt x="122" y="1211"/>
                  </a:lnTo>
                  <a:lnTo>
                    <a:pt x="92" y="1192"/>
                  </a:lnTo>
                  <a:lnTo>
                    <a:pt x="66" y="1172"/>
                  </a:lnTo>
                  <a:lnTo>
                    <a:pt x="47" y="1153"/>
                  </a:lnTo>
                  <a:lnTo>
                    <a:pt x="30" y="1134"/>
                  </a:lnTo>
                  <a:lnTo>
                    <a:pt x="18" y="1114"/>
                  </a:lnTo>
                  <a:lnTo>
                    <a:pt x="9" y="1096"/>
                  </a:lnTo>
                  <a:lnTo>
                    <a:pt x="4" y="1077"/>
                  </a:lnTo>
                  <a:lnTo>
                    <a:pt x="1" y="1059"/>
                  </a:lnTo>
                  <a:lnTo>
                    <a:pt x="0" y="1043"/>
                  </a:lnTo>
                  <a:lnTo>
                    <a:pt x="0" y="266"/>
                  </a:lnTo>
                  <a:lnTo>
                    <a:pt x="1" y="249"/>
                  </a:lnTo>
                  <a:lnTo>
                    <a:pt x="4" y="232"/>
                  </a:lnTo>
                  <a:lnTo>
                    <a:pt x="9" y="213"/>
                  </a:lnTo>
                  <a:lnTo>
                    <a:pt x="18" y="194"/>
                  </a:lnTo>
                  <a:lnTo>
                    <a:pt x="30" y="175"/>
                  </a:lnTo>
                  <a:lnTo>
                    <a:pt x="47" y="155"/>
                  </a:lnTo>
                  <a:lnTo>
                    <a:pt x="66" y="135"/>
                  </a:lnTo>
                  <a:lnTo>
                    <a:pt x="92" y="117"/>
                  </a:lnTo>
                  <a:lnTo>
                    <a:pt x="122" y="98"/>
                  </a:lnTo>
                  <a:lnTo>
                    <a:pt x="157" y="80"/>
                  </a:lnTo>
                  <a:lnTo>
                    <a:pt x="200" y="62"/>
                  </a:lnTo>
                  <a:lnTo>
                    <a:pt x="249" y="46"/>
                  </a:lnTo>
                  <a:lnTo>
                    <a:pt x="300" y="32"/>
                  </a:lnTo>
                  <a:lnTo>
                    <a:pt x="356" y="20"/>
                  </a:lnTo>
                  <a:lnTo>
                    <a:pt x="414" y="12"/>
                  </a:lnTo>
                  <a:lnTo>
                    <a:pt x="474" y="5"/>
                  </a:lnTo>
                  <a:lnTo>
                    <a:pt x="538" y="1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1160"/>
          <p:cNvGrpSpPr/>
          <p:nvPr/>
        </p:nvGrpSpPr>
        <p:grpSpPr>
          <a:xfrm>
            <a:off x="2070710" y="3435414"/>
            <a:ext cx="460921" cy="351858"/>
            <a:chOff x="4373563" y="1985963"/>
            <a:chExt cx="573087" cy="415925"/>
          </a:xfrm>
          <a:solidFill>
            <a:srgbClr val="000000"/>
          </a:solidFill>
        </p:grpSpPr>
        <p:sp>
          <p:nvSpPr>
            <p:cNvPr id="29" name="Freeform 513"/>
            <p:cNvSpPr>
              <a:spLocks/>
            </p:cNvSpPr>
            <p:nvPr/>
          </p:nvSpPr>
          <p:spPr bwMode="auto">
            <a:xfrm>
              <a:off x="4738688" y="2198688"/>
              <a:ext cx="122237" cy="136525"/>
            </a:xfrm>
            <a:custGeom>
              <a:avLst/>
              <a:gdLst>
                <a:gd name="T0" fmla="*/ 175 w 770"/>
                <a:gd name="T1" fmla="*/ 0 h 859"/>
                <a:gd name="T2" fmla="*/ 178 w 770"/>
                <a:gd name="T3" fmla="*/ 2 h 859"/>
                <a:gd name="T4" fmla="*/ 185 w 770"/>
                <a:gd name="T5" fmla="*/ 6 h 859"/>
                <a:gd name="T6" fmla="*/ 198 w 770"/>
                <a:gd name="T7" fmla="*/ 14 h 859"/>
                <a:gd name="T8" fmla="*/ 214 w 770"/>
                <a:gd name="T9" fmla="*/ 23 h 859"/>
                <a:gd name="T10" fmla="*/ 236 w 770"/>
                <a:gd name="T11" fmla="*/ 36 h 859"/>
                <a:gd name="T12" fmla="*/ 262 w 770"/>
                <a:gd name="T13" fmla="*/ 51 h 859"/>
                <a:gd name="T14" fmla="*/ 292 w 770"/>
                <a:gd name="T15" fmla="*/ 66 h 859"/>
                <a:gd name="T16" fmla="*/ 327 w 770"/>
                <a:gd name="T17" fmla="*/ 83 h 859"/>
                <a:gd name="T18" fmla="*/ 365 w 770"/>
                <a:gd name="T19" fmla="*/ 102 h 859"/>
                <a:gd name="T20" fmla="*/ 407 w 770"/>
                <a:gd name="T21" fmla="*/ 122 h 859"/>
                <a:gd name="T22" fmla="*/ 454 w 770"/>
                <a:gd name="T23" fmla="*/ 142 h 859"/>
                <a:gd name="T24" fmla="*/ 503 w 770"/>
                <a:gd name="T25" fmla="*/ 163 h 859"/>
                <a:gd name="T26" fmla="*/ 557 w 770"/>
                <a:gd name="T27" fmla="*/ 184 h 859"/>
                <a:gd name="T28" fmla="*/ 598 w 770"/>
                <a:gd name="T29" fmla="*/ 201 h 859"/>
                <a:gd name="T30" fmla="*/ 636 w 770"/>
                <a:gd name="T31" fmla="*/ 222 h 859"/>
                <a:gd name="T32" fmla="*/ 668 w 770"/>
                <a:gd name="T33" fmla="*/ 244 h 859"/>
                <a:gd name="T34" fmla="*/ 696 w 770"/>
                <a:gd name="T35" fmla="*/ 269 h 859"/>
                <a:gd name="T36" fmla="*/ 720 w 770"/>
                <a:gd name="T37" fmla="*/ 296 h 859"/>
                <a:gd name="T38" fmla="*/ 741 w 770"/>
                <a:gd name="T39" fmla="*/ 327 h 859"/>
                <a:gd name="T40" fmla="*/ 757 w 770"/>
                <a:gd name="T41" fmla="*/ 359 h 859"/>
                <a:gd name="T42" fmla="*/ 770 w 770"/>
                <a:gd name="T43" fmla="*/ 395 h 859"/>
                <a:gd name="T44" fmla="*/ 530 w 770"/>
                <a:gd name="T45" fmla="*/ 636 h 859"/>
                <a:gd name="T46" fmla="*/ 463 w 770"/>
                <a:gd name="T47" fmla="*/ 703 h 859"/>
                <a:gd name="T48" fmla="*/ 305 w 770"/>
                <a:gd name="T49" fmla="*/ 859 h 859"/>
                <a:gd name="T50" fmla="*/ 0 w 770"/>
                <a:gd name="T51" fmla="*/ 554 h 859"/>
                <a:gd name="T52" fmla="*/ 175 w 770"/>
                <a:gd name="T53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0" h="859">
                  <a:moveTo>
                    <a:pt x="175" y="0"/>
                  </a:moveTo>
                  <a:lnTo>
                    <a:pt x="178" y="2"/>
                  </a:lnTo>
                  <a:lnTo>
                    <a:pt x="185" y="6"/>
                  </a:lnTo>
                  <a:lnTo>
                    <a:pt x="198" y="14"/>
                  </a:lnTo>
                  <a:lnTo>
                    <a:pt x="214" y="23"/>
                  </a:lnTo>
                  <a:lnTo>
                    <a:pt x="236" y="36"/>
                  </a:lnTo>
                  <a:lnTo>
                    <a:pt x="262" y="51"/>
                  </a:lnTo>
                  <a:lnTo>
                    <a:pt x="292" y="66"/>
                  </a:lnTo>
                  <a:lnTo>
                    <a:pt x="327" y="83"/>
                  </a:lnTo>
                  <a:lnTo>
                    <a:pt x="365" y="102"/>
                  </a:lnTo>
                  <a:lnTo>
                    <a:pt x="407" y="122"/>
                  </a:lnTo>
                  <a:lnTo>
                    <a:pt x="454" y="142"/>
                  </a:lnTo>
                  <a:lnTo>
                    <a:pt x="503" y="163"/>
                  </a:lnTo>
                  <a:lnTo>
                    <a:pt x="557" y="184"/>
                  </a:lnTo>
                  <a:lnTo>
                    <a:pt x="598" y="201"/>
                  </a:lnTo>
                  <a:lnTo>
                    <a:pt x="636" y="222"/>
                  </a:lnTo>
                  <a:lnTo>
                    <a:pt x="668" y="244"/>
                  </a:lnTo>
                  <a:lnTo>
                    <a:pt x="696" y="269"/>
                  </a:lnTo>
                  <a:lnTo>
                    <a:pt x="720" y="296"/>
                  </a:lnTo>
                  <a:lnTo>
                    <a:pt x="741" y="327"/>
                  </a:lnTo>
                  <a:lnTo>
                    <a:pt x="757" y="359"/>
                  </a:lnTo>
                  <a:lnTo>
                    <a:pt x="770" y="395"/>
                  </a:lnTo>
                  <a:lnTo>
                    <a:pt x="530" y="636"/>
                  </a:lnTo>
                  <a:lnTo>
                    <a:pt x="463" y="703"/>
                  </a:lnTo>
                  <a:lnTo>
                    <a:pt x="305" y="859"/>
                  </a:lnTo>
                  <a:lnTo>
                    <a:pt x="0" y="554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14"/>
            <p:cNvSpPr>
              <a:spLocks/>
            </p:cNvSpPr>
            <p:nvPr/>
          </p:nvSpPr>
          <p:spPr bwMode="auto">
            <a:xfrm>
              <a:off x="4691063" y="2222500"/>
              <a:ext cx="41275" cy="55563"/>
            </a:xfrm>
            <a:custGeom>
              <a:avLst/>
              <a:gdLst>
                <a:gd name="T0" fmla="*/ 130 w 262"/>
                <a:gd name="T1" fmla="*/ 0 h 353"/>
                <a:gd name="T2" fmla="*/ 133 w 262"/>
                <a:gd name="T3" fmla="*/ 0 h 353"/>
                <a:gd name="T4" fmla="*/ 138 w 262"/>
                <a:gd name="T5" fmla="*/ 0 h 353"/>
                <a:gd name="T6" fmla="*/ 146 w 262"/>
                <a:gd name="T7" fmla="*/ 1 h 353"/>
                <a:gd name="T8" fmla="*/ 155 w 262"/>
                <a:gd name="T9" fmla="*/ 1 h 353"/>
                <a:gd name="T10" fmla="*/ 166 w 262"/>
                <a:gd name="T11" fmla="*/ 3 h 353"/>
                <a:gd name="T12" fmla="*/ 177 w 262"/>
                <a:gd name="T13" fmla="*/ 5 h 353"/>
                <a:gd name="T14" fmla="*/ 188 w 262"/>
                <a:gd name="T15" fmla="*/ 8 h 353"/>
                <a:gd name="T16" fmla="*/ 200 w 262"/>
                <a:gd name="T17" fmla="*/ 12 h 353"/>
                <a:gd name="T18" fmla="*/ 210 w 262"/>
                <a:gd name="T19" fmla="*/ 16 h 353"/>
                <a:gd name="T20" fmla="*/ 223 w 262"/>
                <a:gd name="T21" fmla="*/ 23 h 353"/>
                <a:gd name="T22" fmla="*/ 232 w 262"/>
                <a:gd name="T23" fmla="*/ 30 h 353"/>
                <a:gd name="T24" fmla="*/ 241 w 262"/>
                <a:gd name="T25" fmla="*/ 39 h 353"/>
                <a:gd name="T26" fmla="*/ 250 w 262"/>
                <a:gd name="T27" fmla="*/ 50 h 353"/>
                <a:gd name="T28" fmla="*/ 255 w 262"/>
                <a:gd name="T29" fmla="*/ 62 h 353"/>
                <a:gd name="T30" fmla="*/ 260 w 262"/>
                <a:gd name="T31" fmla="*/ 77 h 353"/>
                <a:gd name="T32" fmla="*/ 262 w 262"/>
                <a:gd name="T33" fmla="*/ 94 h 353"/>
                <a:gd name="T34" fmla="*/ 261 w 262"/>
                <a:gd name="T35" fmla="*/ 112 h 353"/>
                <a:gd name="T36" fmla="*/ 256 w 262"/>
                <a:gd name="T37" fmla="*/ 133 h 353"/>
                <a:gd name="T38" fmla="*/ 250 w 262"/>
                <a:gd name="T39" fmla="*/ 156 h 353"/>
                <a:gd name="T40" fmla="*/ 239 w 262"/>
                <a:gd name="T41" fmla="*/ 182 h 353"/>
                <a:gd name="T42" fmla="*/ 225 w 262"/>
                <a:gd name="T43" fmla="*/ 210 h 353"/>
                <a:gd name="T44" fmla="*/ 205 w 262"/>
                <a:gd name="T45" fmla="*/ 242 h 353"/>
                <a:gd name="T46" fmla="*/ 182 w 262"/>
                <a:gd name="T47" fmla="*/ 276 h 353"/>
                <a:gd name="T48" fmla="*/ 207 w 262"/>
                <a:gd name="T49" fmla="*/ 347 h 353"/>
                <a:gd name="T50" fmla="*/ 173 w 262"/>
                <a:gd name="T51" fmla="*/ 339 h 353"/>
                <a:gd name="T52" fmla="*/ 138 w 262"/>
                <a:gd name="T53" fmla="*/ 336 h 353"/>
                <a:gd name="T54" fmla="*/ 109 w 262"/>
                <a:gd name="T55" fmla="*/ 338 h 353"/>
                <a:gd name="T56" fmla="*/ 80 w 262"/>
                <a:gd name="T57" fmla="*/ 344 h 353"/>
                <a:gd name="T58" fmla="*/ 53 w 262"/>
                <a:gd name="T59" fmla="*/ 353 h 353"/>
                <a:gd name="T60" fmla="*/ 80 w 262"/>
                <a:gd name="T61" fmla="*/ 276 h 353"/>
                <a:gd name="T62" fmla="*/ 57 w 262"/>
                <a:gd name="T63" fmla="*/ 242 h 353"/>
                <a:gd name="T64" fmla="*/ 38 w 262"/>
                <a:gd name="T65" fmla="*/ 210 h 353"/>
                <a:gd name="T66" fmla="*/ 23 w 262"/>
                <a:gd name="T67" fmla="*/ 182 h 353"/>
                <a:gd name="T68" fmla="*/ 12 w 262"/>
                <a:gd name="T69" fmla="*/ 156 h 353"/>
                <a:gd name="T70" fmla="*/ 6 w 262"/>
                <a:gd name="T71" fmla="*/ 133 h 353"/>
                <a:gd name="T72" fmla="*/ 2 w 262"/>
                <a:gd name="T73" fmla="*/ 112 h 353"/>
                <a:gd name="T74" fmla="*/ 0 w 262"/>
                <a:gd name="T75" fmla="*/ 94 h 353"/>
                <a:gd name="T76" fmla="*/ 3 w 262"/>
                <a:gd name="T77" fmla="*/ 77 h 353"/>
                <a:gd name="T78" fmla="*/ 7 w 262"/>
                <a:gd name="T79" fmla="*/ 62 h 353"/>
                <a:gd name="T80" fmla="*/ 12 w 262"/>
                <a:gd name="T81" fmla="*/ 50 h 353"/>
                <a:gd name="T82" fmla="*/ 21 w 262"/>
                <a:gd name="T83" fmla="*/ 39 h 353"/>
                <a:gd name="T84" fmla="*/ 30 w 262"/>
                <a:gd name="T85" fmla="*/ 30 h 353"/>
                <a:gd name="T86" fmla="*/ 41 w 262"/>
                <a:gd name="T87" fmla="*/ 23 h 353"/>
                <a:gd name="T88" fmla="*/ 52 w 262"/>
                <a:gd name="T89" fmla="*/ 16 h 353"/>
                <a:gd name="T90" fmla="*/ 63 w 262"/>
                <a:gd name="T91" fmla="*/ 12 h 353"/>
                <a:gd name="T92" fmla="*/ 75 w 262"/>
                <a:gd name="T93" fmla="*/ 8 h 353"/>
                <a:gd name="T94" fmla="*/ 87 w 262"/>
                <a:gd name="T95" fmla="*/ 5 h 353"/>
                <a:gd name="T96" fmla="*/ 98 w 262"/>
                <a:gd name="T97" fmla="*/ 3 h 353"/>
                <a:gd name="T98" fmla="*/ 108 w 262"/>
                <a:gd name="T99" fmla="*/ 1 h 353"/>
                <a:gd name="T100" fmla="*/ 116 w 262"/>
                <a:gd name="T101" fmla="*/ 1 h 353"/>
                <a:gd name="T102" fmla="*/ 124 w 262"/>
                <a:gd name="T103" fmla="*/ 0 h 353"/>
                <a:gd name="T104" fmla="*/ 130 w 262"/>
                <a:gd name="T10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" h="353">
                  <a:moveTo>
                    <a:pt x="130" y="0"/>
                  </a:moveTo>
                  <a:lnTo>
                    <a:pt x="133" y="0"/>
                  </a:lnTo>
                  <a:lnTo>
                    <a:pt x="138" y="0"/>
                  </a:lnTo>
                  <a:lnTo>
                    <a:pt x="146" y="1"/>
                  </a:lnTo>
                  <a:lnTo>
                    <a:pt x="155" y="1"/>
                  </a:lnTo>
                  <a:lnTo>
                    <a:pt x="166" y="3"/>
                  </a:lnTo>
                  <a:lnTo>
                    <a:pt x="177" y="5"/>
                  </a:lnTo>
                  <a:lnTo>
                    <a:pt x="188" y="8"/>
                  </a:lnTo>
                  <a:lnTo>
                    <a:pt x="200" y="12"/>
                  </a:lnTo>
                  <a:lnTo>
                    <a:pt x="210" y="16"/>
                  </a:lnTo>
                  <a:lnTo>
                    <a:pt x="223" y="23"/>
                  </a:lnTo>
                  <a:lnTo>
                    <a:pt x="232" y="30"/>
                  </a:lnTo>
                  <a:lnTo>
                    <a:pt x="241" y="39"/>
                  </a:lnTo>
                  <a:lnTo>
                    <a:pt x="250" y="50"/>
                  </a:lnTo>
                  <a:lnTo>
                    <a:pt x="255" y="62"/>
                  </a:lnTo>
                  <a:lnTo>
                    <a:pt x="260" y="77"/>
                  </a:lnTo>
                  <a:lnTo>
                    <a:pt x="262" y="94"/>
                  </a:lnTo>
                  <a:lnTo>
                    <a:pt x="261" y="112"/>
                  </a:lnTo>
                  <a:lnTo>
                    <a:pt x="256" y="133"/>
                  </a:lnTo>
                  <a:lnTo>
                    <a:pt x="250" y="156"/>
                  </a:lnTo>
                  <a:lnTo>
                    <a:pt x="239" y="182"/>
                  </a:lnTo>
                  <a:lnTo>
                    <a:pt x="225" y="210"/>
                  </a:lnTo>
                  <a:lnTo>
                    <a:pt x="205" y="242"/>
                  </a:lnTo>
                  <a:lnTo>
                    <a:pt x="182" y="276"/>
                  </a:lnTo>
                  <a:lnTo>
                    <a:pt x="207" y="347"/>
                  </a:lnTo>
                  <a:lnTo>
                    <a:pt x="173" y="339"/>
                  </a:lnTo>
                  <a:lnTo>
                    <a:pt x="138" y="336"/>
                  </a:lnTo>
                  <a:lnTo>
                    <a:pt x="109" y="338"/>
                  </a:lnTo>
                  <a:lnTo>
                    <a:pt x="80" y="344"/>
                  </a:lnTo>
                  <a:lnTo>
                    <a:pt x="53" y="353"/>
                  </a:lnTo>
                  <a:lnTo>
                    <a:pt x="80" y="276"/>
                  </a:lnTo>
                  <a:lnTo>
                    <a:pt x="57" y="242"/>
                  </a:lnTo>
                  <a:lnTo>
                    <a:pt x="38" y="210"/>
                  </a:lnTo>
                  <a:lnTo>
                    <a:pt x="23" y="182"/>
                  </a:lnTo>
                  <a:lnTo>
                    <a:pt x="12" y="156"/>
                  </a:lnTo>
                  <a:lnTo>
                    <a:pt x="6" y="133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3" y="77"/>
                  </a:lnTo>
                  <a:lnTo>
                    <a:pt x="7" y="62"/>
                  </a:lnTo>
                  <a:lnTo>
                    <a:pt x="12" y="50"/>
                  </a:lnTo>
                  <a:lnTo>
                    <a:pt x="21" y="39"/>
                  </a:lnTo>
                  <a:lnTo>
                    <a:pt x="30" y="30"/>
                  </a:lnTo>
                  <a:lnTo>
                    <a:pt x="41" y="23"/>
                  </a:lnTo>
                  <a:lnTo>
                    <a:pt x="52" y="16"/>
                  </a:lnTo>
                  <a:lnTo>
                    <a:pt x="63" y="12"/>
                  </a:lnTo>
                  <a:lnTo>
                    <a:pt x="75" y="8"/>
                  </a:lnTo>
                  <a:lnTo>
                    <a:pt x="87" y="5"/>
                  </a:lnTo>
                  <a:lnTo>
                    <a:pt x="98" y="3"/>
                  </a:lnTo>
                  <a:lnTo>
                    <a:pt x="108" y="1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15"/>
            <p:cNvSpPr>
              <a:spLocks/>
            </p:cNvSpPr>
            <p:nvPr/>
          </p:nvSpPr>
          <p:spPr bwMode="auto">
            <a:xfrm>
              <a:off x="4373563" y="2198688"/>
              <a:ext cx="311150" cy="142875"/>
            </a:xfrm>
            <a:custGeom>
              <a:avLst/>
              <a:gdLst>
                <a:gd name="T0" fmla="*/ 1964 w 1964"/>
                <a:gd name="T1" fmla="*/ 566 h 899"/>
                <a:gd name="T2" fmla="*/ 1629 w 1964"/>
                <a:gd name="T3" fmla="*/ 899 h 899"/>
                <a:gd name="T4" fmla="*/ 1 w 1964"/>
                <a:gd name="T5" fmla="*/ 837 h 899"/>
                <a:gd name="T6" fmla="*/ 2 w 1964"/>
                <a:gd name="T7" fmla="*/ 725 h 899"/>
                <a:gd name="T8" fmla="*/ 7 w 1964"/>
                <a:gd name="T9" fmla="*/ 626 h 899"/>
                <a:gd name="T10" fmla="*/ 16 w 1964"/>
                <a:gd name="T11" fmla="*/ 539 h 899"/>
                <a:gd name="T12" fmla="*/ 35 w 1964"/>
                <a:gd name="T13" fmla="*/ 466 h 899"/>
                <a:gd name="T14" fmla="*/ 66 w 1964"/>
                <a:gd name="T15" fmla="*/ 404 h 899"/>
                <a:gd name="T16" fmla="*/ 110 w 1964"/>
                <a:gd name="T17" fmla="*/ 354 h 899"/>
                <a:gd name="T18" fmla="*/ 173 w 1964"/>
                <a:gd name="T19" fmla="*/ 314 h 899"/>
                <a:gd name="T20" fmla="*/ 259 w 1964"/>
                <a:gd name="T21" fmla="*/ 279 h 899"/>
                <a:gd name="T22" fmla="*/ 346 w 1964"/>
                <a:gd name="T23" fmla="*/ 242 h 899"/>
                <a:gd name="T24" fmla="*/ 417 w 1964"/>
                <a:gd name="T25" fmla="*/ 207 h 899"/>
                <a:gd name="T26" fmla="*/ 473 w 1964"/>
                <a:gd name="T27" fmla="*/ 177 h 899"/>
                <a:gd name="T28" fmla="*/ 511 w 1964"/>
                <a:gd name="T29" fmla="*/ 156 h 899"/>
                <a:gd name="T30" fmla="*/ 529 w 1964"/>
                <a:gd name="T31" fmla="*/ 144 h 899"/>
                <a:gd name="T32" fmla="*/ 687 w 1964"/>
                <a:gd name="T33" fmla="*/ 632 h 899"/>
                <a:gd name="T34" fmla="*/ 778 w 1964"/>
                <a:gd name="T35" fmla="*/ 501 h 899"/>
                <a:gd name="T36" fmla="*/ 740 w 1964"/>
                <a:gd name="T37" fmla="*/ 441 h 899"/>
                <a:gd name="T38" fmla="*/ 719 w 1964"/>
                <a:gd name="T39" fmla="*/ 392 h 899"/>
                <a:gd name="T40" fmla="*/ 711 w 1964"/>
                <a:gd name="T41" fmla="*/ 354 h 899"/>
                <a:gd name="T42" fmla="*/ 715 w 1964"/>
                <a:gd name="T43" fmla="*/ 324 h 899"/>
                <a:gd name="T44" fmla="*/ 727 w 1964"/>
                <a:gd name="T45" fmla="*/ 303 h 899"/>
                <a:gd name="T46" fmla="*/ 746 w 1964"/>
                <a:gd name="T47" fmla="*/ 287 h 899"/>
                <a:gd name="T48" fmla="*/ 768 w 1964"/>
                <a:gd name="T49" fmla="*/ 278 h 899"/>
                <a:gd name="T50" fmla="*/ 789 w 1964"/>
                <a:gd name="T51" fmla="*/ 272 h 899"/>
                <a:gd name="T52" fmla="*/ 807 w 1964"/>
                <a:gd name="T53" fmla="*/ 270 h 899"/>
                <a:gd name="T54" fmla="*/ 819 w 1964"/>
                <a:gd name="T55" fmla="*/ 269 h 899"/>
                <a:gd name="T56" fmla="*/ 828 w 1964"/>
                <a:gd name="T57" fmla="*/ 269 h 899"/>
                <a:gd name="T58" fmla="*/ 845 w 1964"/>
                <a:gd name="T59" fmla="*/ 270 h 899"/>
                <a:gd name="T60" fmla="*/ 864 w 1964"/>
                <a:gd name="T61" fmla="*/ 274 h 899"/>
                <a:gd name="T62" fmla="*/ 886 w 1964"/>
                <a:gd name="T63" fmla="*/ 282 h 899"/>
                <a:gd name="T64" fmla="*/ 906 w 1964"/>
                <a:gd name="T65" fmla="*/ 294 h 899"/>
                <a:gd name="T66" fmla="*/ 921 w 1964"/>
                <a:gd name="T67" fmla="*/ 312 h 899"/>
                <a:gd name="T68" fmla="*/ 930 w 1964"/>
                <a:gd name="T69" fmla="*/ 338 h 899"/>
                <a:gd name="T70" fmla="*/ 929 w 1964"/>
                <a:gd name="T71" fmla="*/ 371 h 899"/>
                <a:gd name="T72" fmla="*/ 916 w 1964"/>
                <a:gd name="T73" fmla="*/ 415 h 899"/>
                <a:gd name="T74" fmla="*/ 886 w 1964"/>
                <a:gd name="T75" fmla="*/ 470 h 899"/>
                <a:gd name="T76" fmla="*/ 934 w 1964"/>
                <a:gd name="T77" fmla="*/ 698 h 899"/>
                <a:gd name="T78" fmla="*/ 1110 w 1964"/>
                <a:gd name="T79" fmla="*/ 142 h 899"/>
                <a:gd name="T80" fmla="*/ 1120 w 1964"/>
                <a:gd name="T81" fmla="*/ 149 h 899"/>
                <a:gd name="T82" fmla="*/ 1149 w 1964"/>
                <a:gd name="T83" fmla="*/ 165 h 899"/>
                <a:gd name="T84" fmla="*/ 1195 w 1964"/>
                <a:gd name="T85" fmla="*/ 191 h 899"/>
                <a:gd name="T86" fmla="*/ 1258 w 1964"/>
                <a:gd name="T87" fmla="*/ 223 h 899"/>
                <a:gd name="T88" fmla="*/ 1327 w 1964"/>
                <a:gd name="T89" fmla="*/ 220 h 899"/>
                <a:gd name="T90" fmla="*/ 1404 w 1964"/>
                <a:gd name="T91" fmla="*/ 185 h 899"/>
                <a:gd name="T92" fmla="*/ 1506 w 1964"/>
                <a:gd name="T93" fmla="*/ 143 h 899"/>
                <a:gd name="T94" fmla="*/ 1595 w 1964"/>
                <a:gd name="T95" fmla="*/ 103 h 899"/>
                <a:gd name="T96" fmla="*/ 1668 w 1964"/>
                <a:gd name="T97" fmla="*/ 67 h 899"/>
                <a:gd name="T98" fmla="*/ 1724 w 1964"/>
                <a:gd name="T99" fmla="*/ 36 h 899"/>
                <a:gd name="T100" fmla="*/ 1762 w 1964"/>
                <a:gd name="T101" fmla="*/ 15 h 899"/>
                <a:gd name="T102" fmla="*/ 1782 w 1964"/>
                <a:gd name="T103" fmla="*/ 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4" h="899">
                  <a:moveTo>
                    <a:pt x="1784" y="0"/>
                  </a:moveTo>
                  <a:lnTo>
                    <a:pt x="1964" y="566"/>
                  </a:lnTo>
                  <a:lnTo>
                    <a:pt x="1960" y="570"/>
                  </a:lnTo>
                  <a:lnTo>
                    <a:pt x="1629" y="899"/>
                  </a:lnTo>
                  <a:lnTo>
                    <a:pt x="0" y="899"/>
                  </a:lnTo>
                  <a:lnTo>
                    <a:pt x="1" y="837"/>
                  </a:lnTo>
                  <a:lnTo>
                    <a:pt x="1" y="779"/>
                  </a:lnTo>
                  <a:lnTo>
                    <a:pt x="2" y="725"/>
                  </a:lnTo>
                  <a:lnTo>
                    <a:pt x="3" y="674"/>
                  </a:lnTo>
                  <a:lnTo>
                    <a:pt x="7" y="626"/>
                  </a:lnTo>
                  <a:lnTo>
                    <a:pt x="11" y="581"/>
                  </a:lnTo>
                  <a:lnTo>
                    <a:pt x="16" y="539"/>
                  </a:lnTo>
                  <a:lnTo>
                    <a:pt x="24" y="501"/>
                  </a:lnTo>
                  <a:lnTo>
                    <a:pt x="35" y="466"/>
                  </a:lnTo>
                  <a:lnTo>
                    <a:pt x="48" y="434"/>
                  </a:lnTo>
                  <a:lnTo>
                    <a:pt x="66" y="404"/>
                  </a:lnTo>
                  <a:lnTo>
                    <a:pt x="85" y="378"/>
                  </a:lnTo>
                  <a:lnTo>
                    <a:pt x="110" y="354"/>
                  </a:lnTo>
                  <a:lnTo>
                    <a:pt x="139" y="332"/>
                  </a:lnTo>
                  <a:lnTo>
                    <a:pt x="173" y="314"/>
                  </a:lnTo>
                  <a:lnTo>
                    <a:pt x="211" y="298"/>
                  </a:lnTo>
                  <a:lnTo>
                    <a:pt x="259" y="279"/>
                  </a:lnTo>
                  <a:lnTo>
                    <a:pt x="304" y="260"/>
                  </a:lnTo>
                  <a:lnTo>
                    <a:pt x="346" y="242"/>
                  </a:lnTo>
                  <a:lnTo>
                    <a:pt x="384" y="223"/>
                  </a:lnTo>
                  <a:lnTo>
                    <a:pt x="417" y="207"/>
                  </a:lnTo>
                  <a:lnTo>
                    <a:pt x="447" y="191"/>
                  </a:lnTo>
                  <a:lnTo>
                    <a:pt x="473" y="177"/>
                  </a:lnTo>
                  <a:lnTo>
                    <a:pt x="493" y="166"/>
                  </a:lnTo>
                  <a:lnTo>
                    <a:pt x="511" y="156"/>
                  </a:lnTo>
                  <a:lnTo>
                    <a:pt x="523" y="149"/>
                  </a:lnTo>
                  <a:lnTo>
                    <a:pt x="529" y="144"/>
                  </a:lnTo>
                  <a:lnTo>
                    <a:pt x="533" y="142"/>
                  </a:lnTo>
                  <a:lnTo>
                    <a:pt x="687" y="632"/>
                  </a:lnTo>
                  <a:lnTo>
                    <a:pt x="709" y="698"/>
                  </a:lnTo>
                  <a:lnTo>
                    <a:pt x="778" y="501"/>
                  </a:lnTo>
                  <a:lnTo>
                    <a:pt x="757" y="470"/>
                  </a:lnTo>
                  <a:lnTo>
                    <a:pt x="740" y="441"/>
                  </a:lnTo>
                  <a:lnTo>
                    <a:pt x="727" y="415"/>
                  </a:lnTo>
                  <a:lnTo>
                    <a:pt x="719" y="392"/>
                  </a:lnTo>
                  <a:lnTo>
                    <a:pt x="713" y="371"/>
                  </a:lnTo>
                  <a:lnTo>
                    <a:pt x="711" y="354"/>
                  </a:lnTo>
                  <a:lnTo>
                    <a:pt x="712" y="338"/>
                  </a:lnTo>
                  <a:lnTo>
                    <a:pt x="715" y="324"/>
                  </a:lnTo>
                  <a:lnTo>
                    <a:pt x="721" y="312"/>
                  </a:lnTo>
                  <a:lnTo>
                    <a:pt x="727" y="303"/>
                  </a:lnTo>
                  <a:lnTo>
                    <a:pt x="736" y="294"/>
                  </a:lnTo>
                  <a:lnTo>
                    <a:pt x="746" y="287"/>
                  </a:lnTo>
                  <a:lnTo>
                    <a:pt x="757" y="282"/>
                  </a:lnTo>
                  <a:lnTo>
                    <a:pt x="768" y="278"/>
                  </a:lnTo>
                  <a:lnTo>
                    <a:pt x="778" y="274"/>
                  </a:lnTo>
                  <a:lnTo>
                    <a:pt x="789" y="272"/>
                  </a:lnTo>
                  <a:lnTo>
                    <a:pt x="799" y="270"/>
                  </a:lnTo>
                  <a:lnTo>
                    <a:pt x="807" y="270"/>
                  </a:lnTo>
                  <a:lnTo>
                    <a:pt x="814" y="269"/>
                  </a:lnTo>
                  <a:lnTo>
                    <a:pt x="819" y="269"/>
                  </a:lnTo>
                  <a:lnTo>
                    <a:pt x="823" y="269"/>
                  </a:lnTo>
                  <a:lnTo>
                    <a:pt x="828" y="269"/>
                  </a:lnTo>
                  <a:lnTo>
                    <a:pt x="836" y="270"/>
                  </a:lnTo>
                  <a:lnTo>
                    <a:pt x="845" y="270"/>
                  </a:lnTo>
                  <a:lnTo>
                    <a:pt x="853" y="272"/>
                  </a:lnTo>
                  <a:lnTo>
                    <a:pt x="864" y="274"/>
                  </a:lnTo>
                  <a:lnTo>
                    <a:pt x="875" y="278"/>
                  </a:lnTo>
                  <a:lnTo>
                    <a:pt x="886" y="282"/>
                  </a:lnTo>
                  <a:lnTo>
                    <a:pt x="896" y="287"/>
                  </a:lnTo>
                  <a:lnTo>
                    <a:pt x="906" y="294"/>
                  </a:lnTo>
                  <a:lnTo>
                    <a:pt x="915" y="303"/>
                  </a:lnTo>
                  <a:lnTo>
                    <a:pt x="921" y="312"/>
                  </a:lnTo>
                  <a:lnTo>
                    <a:pt x="927" y="324"/>
                  </a:lnTo>
                  <a:lnTo>
                    <a:pt x="930" y="338"/>
                  </a:lnTo>
                  <a:lnTo>
                    <a:pt x="931" y="354"/>
                  </a:lnTo>
                  <a:lnTo>
                    <a:pt x="929" y="371"/>
                  </a:lnTo>
                  <a:lnTo>
                    <a:pt x="924" y="392"/>
                  </a:lnTo>
                  <a:lnTo>
                    <a:pt x="916" y="415"/>
                  </a:lnTo>
                  <a:lnTo>
                    <a:pt x="903" y="441"/>
                  </a:lnTo>
                  <a:lnTo>
                    <a:pt x="886" y="470"/>
                  </a:lnTo>
                  <a:lnTo>
                    <a:pt x="864" y="501"/>
                  </a:lnTo>
                  <a:lnTo>
                    <a:pt x="934" y="698"/>
                  </a:lnTo>
                  <a:lnTo>
                    <a:pt x="955" y="632"/>
                  </a:lnTo>
                  <a:lnTo>
                    <a:pt x="1110" y="142"/>
                  </a:lnTo>
                  <a:lnTo>
                    <a:pt x="1113" y="144"/>
                  </a:lnTo>
                  <a:lnTo>
                    <a:pt x="1120" y="149"/>
                  </a:lnTo>
                  <a:lnTo>
                    <a:pt x="1132" y="156"/>
                  </a:lnTo>
                  <a:lnTo>
                    <a:pt x="1149" y="165"/>
                  </a:lnTo>
                  <a:lnTo>
                    <a:pt x="1169" y="177"/>
                  </a:lnTo>
                  <a:lnTo>
                    <a:pt x="1195" y="191"/>
                  </a:lnTo>
                  <a:lnTo>
                    <a:pt x="1224" y="207"/>
                  </a:lnTo>
                  <a:lnTo>
                    <a:pt x="1258" y="223"/>
                  </a:lnTo>
                  <a:lnTo>
                    <a:pt x="1296" y="240"/>
                  </a:lnTo>
                  <a:lnTo>
                    <a:pt x="1327" y="220"/>
                  </a:lnTo>
                  <a:lnTo>
                    <a:pt x="1363" y="201"/>
                  </a:lnTo>
                  <a:lnTo>
                    <a:pt x="1404" y="185"/>
                  </a:lnTo>
                  <a:lnTo>
                    <a:pt x="1457" y="164"/>
                  </a:lnTo>
                  <a:lnTo>
                    <a:pt x="1506" y="143"/>
                  </a:lnTo>
                  <a:lnTo>
                    <a:pt x="1552" y="123"/>
                  </a:lnTo>
                  <a:lnTo>
                    <a:pt x="1595" y="103"/>
                  </a:lnTo>
                  <a:lnTo>
                    <a:pt x="1633" y="84"/>
                  </a:lnTo>
                  <a:lnTo>
                    <a:pt x="1668" y="67"/>
                  </a:lnTo>
                  <a:lnTo>
                    <a:pt x="1698" y="51"/>
                  </a:lnTo>
                  <a:lnTo>
                    <a:pt x="1724" y="36"/>
                  </a:lnTo>
                  <a:lnTo>
                    <a:pt x="1746" y="24"/>
                  </a:lnTo>
                  <a:lnTo>
                    <a:pt x="1762" y="15"/>
                  </a:lnTo>
                  <a:lnTo>
                    <a:pt x="1774" y="7"/>
                  </a:lnTo>
                  <a:lnTo>
                    <a:pt x="1782" y="3"/>
                  </a:lnTo>
                  <a:lnTo>
                    <a:pt x="17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16"/>
            <p:cNvSpPr>
              <a:spLocks/>
            </p:cNvSpPr>
            <p:nvPr/>
          </p:nvSpPr>
          <p:spPr bwMode="auto">
            <a:xfrm>
              <a:off x="4637088" y="2228850"/>
              <a:ext cx="309562" cy="173038"/>
            </a:xfrm>
            <a:custGeom>
              <a:avLst/>
              <a:gdLst>
                <a:gd name="T0" fmla="*/ 1900 w 1942"/>
                <a:gd name="T1" fmla="*/ 0 h 1091"/>
                <a:gd name="T2" fmla="*/ 1930 w 1942"/>
                <a:gd name="T3" fmla="*/ 7 h 1091"/>
                <a:gd name="T4" fmla="*/ 1942 w 1942"/>
                <a:gd name="T5" fmla="*/ 30 h 1091"/>
                <a:gd name="T6" fmla="*/ 1933 w 1942"/>
                <a:gd name="T7" fmla="*/ 209 h 1091"/>
                <a:gd name="T8" fmla="*/ 1924 w 1942"/>
                <a:gd name="T9" fmla="*/ 383 h 1091"/>
                <a:gd name="T10" fmla="*/ 1913 w 1942"/>
                <a:gd name="T11" fmla="*/ 408 h 1091"/>
                <a:gd name="T12" fmla="*/ 1895 w 1942"/>
                <a:gd name="T13" fmla="*/ 419 h 1091"/>
                <a:gd name="T14" fmla="*/ 1885 w 1942"/>
                <a:gd name="T15" fmla="*/ 421 h 1091"/>
                <a:gd name="T16" fmla="*/ 1868 w 1942"/>
                <a:gd name="T17" fmla="*/ 416 h 1091"/>
                <a:gd name="T18" fmla="*/ 1853 w 1942"/>
                <a:gd name="T19" fmla="*/ 403 h 1091"/>
                <a:gd name="T20" fmla="*/ 1412 w 1942"/>
                <a:gd name="T21" fmla="*/ 645 h 1091"/>
                <a:gd name="T22" fmla="*/ 1004 w 1942"/>
                <a:gd name="T23" fmla="*/ 1052 h 1091"/>
                <a:gd name="T24" fmla="*/ 971 w 1942"/>
                <a:gd name="T25" fmla="*/ 1081 h 1091"/>
                <a:gd name="T26" fmla="*/ 935 w 1942"/>
                <a:gd name="T27" fmla="*/ 1091 h 1091"/>
                <a:gd name="T28" fmla="*/ 899 w 1942"/>
                <a:gd name="T29" fmla="*/ 1081 h 1091"/>
                <a:gd name="T30" fmla="*/ 470 w 1942"/>
                <a:gd name="T31" fmla="*/ 656 h 1091"/>
                <a:gd name="T32" fmla="*/ 126 w 1942"/>
                <a:gd name="T33" fmla="*/ 997 h 1091"/>
                <a:gd name="T34" fmla="*/ 90 w 1942"/>
                <a:gd name="T35" fmla="*/ 1006 h 1091"/>
                <a:gd name="T36" fmla="*/ 53 w 1942"/>
                <a:gd name="T37" fmla="*/ 997 h 1091"/>
                <a:gd name="T38" fmla="*/ 21 w 1942"/>
                <a:gd name="T39" fmla="*/ 967 h 1091"/>
                <a:gd name="T40" fmla="*/ 2 w 1942"/>
                <a:gd name="T41" fmla="*/ 934 h 1091"/>
                <a:gd name="T42" fmla="*/ 2 w 1942"/>
                <a:gd name="T43" fmla="*/ 898 h 1091"/>
                <a:gd name="T44" fmla="*/ 21 w 1942"/>
                <a:gd name="T45" fmla="*/ 864 h 1091"/>
                <a:gd name="T46" fmla="*/ 419 w 1942"/>
                <a:gd name="T47" fmla="*/ 467 h 1091"/>
                <a:gd name="T48" fmla="*/ 452 w 1942"/>
                <a:gd name="T49" fmla="*/ 449 h 1091"/>
                <a:gd name="T50" fmla="*/ 489 w 1942"/>
                <a:gd name="T51" fmla="*/ 449 h 1091"/>
                <a:gd name="T52" fmla="*/ 522 w 1942"/>
                <a:gd name="T53" fmla="*/ 467 h 1091"/>
                <a:gd name="T54" fmla="*/ 1198 w 1942"/>
                <a:gd name="T55" fmla="*/ 618 h 1091"/>
                <a:gd name="T56" fmla="*/ 1597 w 1942"/>
                <a:gd name="T57" fmla="*/ 220 h 1091"/>
                <a:gd name="T58" fmla="*/ 1584 w 1942"/>
                <a:gd name="T59" fmla="*/ 132 h 1091"/>
                <a:gd name="T60" fmla="*/ 1527 w 1942"/>
                <a:gd name="T61" fmla="*/ 74 h 1091"/>
                <a:gd name="T62" fmla="*/ 1517 w 1942"/>
                <a:gd name="T63" fmla="*/ 58 h 1091"/>
                <a:gd name="T64" fmla="*/ 1520 w 1942"/>
                <a:gd name="T65" fmla="*/ 37 h 1091"/>
                <a:gd name="T66" fmla="*/ 1535 w 1942"/>
                <a:gd name="T67" fmla="*/ 21 h 1091"/>
                <a:gd name="T68" fmla="*/ 1553 w 1942"/>
                <a:gd name="T69" fmla="*/ 17 h 1091"/>
                <a:gd name="T70" fmla="*/ 1895 w 1942"/>
                <a:gd name="T71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2" h="1091">
                  <a:moveTo>
                    <a:pt x="1895" y="0"/>
                  </a:moveTo>
                  <a:lnTo>
                    <a:pt x="1900" y="0"/>
                  </a:lnTo>
                  <a:lnTo>
                    <a:pt x="1916" y="1"/>
                  </a:lnTo>
                  <a:lnTo>
                    <a:pt x="1930" y="7"/>
                  </a:lnTo>
                  <a:lnTo>
                    <a:pt x="1937" y="17"/>
                  </a:lnTo>
                  <a:lnTo>
                    <a:pt x="1942" y="30"/>
                  </a:lnTo>
                  <a:lnTo>
                    <a:pt x="1941" y="47"/>
                  </a:lnTo>
                  <a:lnTo>
                    <a:pt x="1933" y="209"/>
                  </a:lnTo>
                  <a:lnTo>
                    <a:pt x="1926" y="369"/>
                  </a:lnTo>
                  <a:lnTo>
                    <a:pt x="1924" y="383"/>
                  </a:lnTo>
                  <a:lnTo>
                    <a:pt x="1921" y="396"/>
                  </a:lnTo>
                  <a:lnTo>
                    <a:pt x="1913" y="408"/>
                  </a:lnTo>
                  <a:lnTo>
                    <a:pt x="1901" y="417"/>
                  </a:lnTo>
                  <a:lnTo>
                    <a:pt x="1895" y="419"/>
                  </a:lnTo>
                  <a:lnTo>
                    <a:pt x="1890" y="421"/>
                  </a:lnTo>
                  <a:lnTo>
                    <a:pt x="1885" y="421"/>
                  </a:lnTo>
                  <a:lnTo>
                    <a:pt x="1876" y="420"/>
                  </a:lnTo>
                  <a:lnTo>
                    <a:pt x="1868" y="416"/>
                  </a:lnTo>
                  <a:lnTo>
                    <a:pt x="1861" y="409"/>
                  </a:lnTo>
                  <a:lnTo>
                    <a:pt x="1853" y="403"/>
                  </a:lnTo>
                  <a:lnTo>
                    <a:pt x="1755" y="304"/>
                  </a:lnTo>
                  <a:lnTo>
                    <a:pt x="1412" y="645"/>
                  </a:lnTo>
                  <a:lnTo>
                    <a:pt x="1385" y="672"/>
                  </a:lnTo>
                  <a:lnTo>
                    <a:pt x="1004" y="1052"/>
                  </a:lnTo>
                  <a:lnTo>
                    <a:pt x="987" y="1069"/>
                  </a:lnTo>
                  <a:lnTo>
                    <a:pt x="971" y="1081"/>
                  </a:lnTo>
                  <a:lnTo>
                    <a:pt x="954" y="1088"/>
                  </a:lnTo>
                  <a:lnTo>
                    <a:pt x="935" y="1091"/>
                  </a:lnTo>
                  <a:lnTo>
                    <a:pt x="917" y="1088"/>
                  </a:lnTo>
                  <a:lnTo>
                    <a:pt x="899" y="1081"/>
                  </a:lnTo>
                  <a:lnTo>
                    <a:pt x="884" y="1069"/>
                  </a:lnTo>
                  <a:lnTo>
                    <a:pt x="470" y="656"/>
                  </a:lnTo>
                  <a:lnTo>
                    <a:pt x="140" y="985"/>
                  </a:lnTo>
                  <a:lnTo>
                    <a:pt x="126" y="997"/>
                  </a:lnTo>
                  <a:lnTo>
                    <a:pt x="108" y="1004"/>
                  </a:lnTo>
                  <a:lnTo>
                    <a:pt x="90" y="1006"/>
                  </a:lnTo>
                  <a:lnTo>
                    <a:pt x="71" y="1004"/>
                  </a:lnTo>
                  <a:lnTo>
                    <a:pt x="53" y="997"/>
                  </a:lnTo>
                  <a:lnTo>
                    <a:pt x="38" y="985"/>
                  </a:lnTo>
                  <a:lnTo>
                    <a:pt x="21" y="967"/>
                  </a:lnTo>
                  <a:lnTo>
                    <a:pt x="9" y="952"/>
                  </a:lnTo>
                  <a:lnTo>
                    <a:pt x="2" y="934"/>
                  </a:lnTo>
                  <a:lnTo>
                    <a:pt x="0" y="916"/>
                  </a:lnTo>
                  <a:lnTo>
                    <a:pt x="2" y="898"/>
                  </a:lnTo>
                  <a:lnTo>
                    <a:pt x="9" y="881"/>
                  </a:lnTo>
                  <a:lnTo>
                    <a:pt x="21" y="864"/>
                  </a:lnTo>
                  <a:lnTo>
                    <a:pt x="401" y="485"/>
                  </a:lnTo>
                  <a:lnTo>
                    <a:pt x="419" y="467"/>
                  </a:lnTo>
                  <a:lnTo>
                    <a:pt x="434" y="455"/>
                  </a:lnTo>
                  <a:lnTo>
                    <a:pt x="452" y="449"/>
                  </a:lnTo>
                  <a:lnTo>
                    <a:pt x="470" y="446"/>
                  </a:lnTo>
                  <a:lnTo>
                    <a:pt x="489" y="449"/>
                  </a:lnTo>
                  <a:lnTo>
                    <a:pt x="506" y="455"/>
                  </a:lnTo>
                  <a:lnTo>
                    <a:pt x="522" y="467"/>
                  </a:lnTo>
                  <a:lnTo>
                    <a:pt x="935" y="881"/>
                  </a:lnTo>
                  <a:lnTo>
                    <a:pt x="1198" y="618"/>
                  </a:lnTo>
                  <a:lnTo>
                    <a:pt x="1292" y="524"/>
                  </a:lnTo>
                  <a:lnTo>
                    <a:pt x="1597" y="220"/>
                  </a:lnTo>
                  <a:lnTo>
                    <a:pt x="1635" y="182"/>
                  </a:lnTo>
                  <a:lnTo>
                    <a:pt x="1584" y="132"/>
                  </a:lnTo>
                  <a:lnTo>
                    <a:pt x="1534" y="81"/>
                  </a:lnTo>
                  <a:lnTo>
                    <a:pt x="1527" y="74"/>
                  </a:lnTo>
                  <a:lnTo>
                    <a:pt x="1520" y="67"/>
                  </a:lnTo>
                  <a:lnTo>
                    <a:pt x="1517" y="58"/>
                  </a:lnTo>
                  <a:lnTo>
                    <a:pt x="1517" y="49"/>
                  </a:lnTo>
                  <a:lnTo>
                    <a:pt x="1520" y="37"/>
                  </a:lnTo>
                  <a:lnTo>
                    <a:pt x="1527" y="28"/>
                  </a:lnTo>
                  <a:lnTo>
                    <a:pt x="1535" y="21"/>
                  </a:lnTo>
                  <a:lnTo>
                    <a:pt x="1543" y="18"/>
                  </a:lnTo>
                  <a:lnTo>
                    <a:pt x="1553" y="17"/>
                  </a:lnTo>
                  <a:lnTo>
                    <a:pt x="1564" y="16"/>
                  </a:lnTo>
                  <a:lnTo>
                    <a:pt x="18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17"/>
            <p:cNvSpPr>
              <a:spLocks/>
            </p:cNvSpPr>
            <p:nvPr/>
          </p:nvSpPr>
          <p:spPr bwMode="auto">
            <a:xfrm>
              <a:off x="4818063" y="2062163"/>
              <a:ext cx="74612" cy="144463"/>
            </a:xfrm>
            <a:custGeom>
              <a:avLst/>
              <a:gdLst>
                <a:gd name="T0" fmla="*/ 257 w 470"/>
                <a:gd name="T1" fmla="*/ 0 h 908"/>
                <a:gd name="T2" fmla="*/ 288 w 470"/>
                <a:gd name="T3" fmla="*/ 11 h 908"/>
                <a:gd name="T4" fmla="*/ 293 w 470"/>
                <a:gd name="T5" fmla="*/ 57 h 908"/>
                <a:gd name="T6" fmla="*/ 298 w 470"/>
                <a:gd name="T7" fmla="*/ 93 h 908"/>
                <a:gd name="T8" fmla="*/ 333 w 470"/>
                <a:gd name="T9" fmla="*/ 104 h 908"/>
                <a:gd name="T10" fmla="*/ 433 w 470"/>
                <a:gd name="T11" fmla="*/ 136 h 908"/>
                <a:gd name="T12" fmla="*/ 439 w 470"/>
                <a:gd name="T13" fmla="*/ 165 h 908"/>
                <a:gd name="T14" fmla="*/ 409 w 470"/>
                <a:gd name="T15" fmla="*/ 256 h 908"/>
                <a:gd name="T16" fmla="*/ 381 w 470"/>
                <a:gd name="T17" fmla="*/ 254 h 908"/>
                <a:gd name="T18" fmla="*/ 278 w 470"/>
                <a:gd name="T19" fmla="*/ 226 h 908"/>
                <a:gd name="T20" fmla="*/ 203 w 470"/>
                <a:gd name="T21" fmla="*/ 233 h 908"/>
                <a:gd name="T22" fmla="*/ 168 w 470"/>
                <a:gd name="T23" fmla="*/ 269 h 908"/>
                <a:gd name="T24" fmla="*/ 177 w 470"/>
                <a:gd name="T25" fmla="*/ 314 h 908"/>
                <a:gd name="T26" fmla="*/ 228 w 470"/>
                <a:gd name="T27" fmla="*/ 352 h 908"/>
                <a:gd name="T28" fmla="*/ 325 w 470"/>
                <a:gd name="T29" fmla="*/ 394 h 908"/>
                <a:gd name="T30" fmla="*/ 415 w 470"/>
                <a:gd name="T31" fmla="*/ 454 h 908"/>
                <a:gd name="T32" fmla="*/ 462 w 470"/>
                <a:gd name="T33" fmla="*/ 536 h 908"/>
                <a:gd name="T34" fmla="*/ 467 w 470"/>
                <a:gd name="T35" fmla="*/ 627 h 908"/>
                <a:gd name="T36" fmla="*/ 425 w 470"/>
                <a:gd name="T37" fmla="*/ 715 h 908"/>
                <a:gd name="T38" fmla="*/ 346 w 470"/>
                <a:gd name="T39" fmla="*/ 775 h 908"/>
                <a:gd name="T40" fmla="*/ 294 w 470"/>
                <a:gd name="T41" fmla="*/ 797 h 908"/>
                <a:gd name="T42" fmla="*/ 288 w 470"/>
                <a:gd name="T43" fmla="*/ 850 h 908"/>
                <a:gd name="T44" fmla="*/ 281 w 470"/>
                <a:gd name="T45" fmla="*/ 899 h 908"/>
                <a:gd name="T46" fmla="*/ 230 w 470"/>
                <a:gd name="T47" fmla="*/ 908 h 908"/>
                <a:gd name="T48" fmla="*/ 178 w 470"/>
                <a:gd name="T49" fmla="*/ 899 h 908"/>
                <a:gd name="T50" fmla="*/ 170 w 470"/>
                <a:gd name="T51" fmla="*/ 835 h 908"/>
                <a:gd name="T52" fmla="*/ 163 w 470"/>
                <a:gd name="T53" fmla="*/ 804 h 908"/>
                <a:gd name="T54" fmla="*/ 100 w 470"/>
                <a:gd name="T55" fmla="*/ 790 h 908"/>
                <a:gd name="T56" fmla="*/ 12 w 470"/>
                <a:gd name="T57" fmla="*/ 757 h 908"/>
                <a:gd name="T58" fmla="*/ 0 w 470"/>
                <a:gd name="T59" fmla="*/ 731 h 908"/>
                <a:gd name="T60" fmla="*/ 22 w 470"/>
                <a:gd name="T61" fmla="*/ 651 h 908"/>
                <a:gd name="T62" fmla="*/ 38 w 470"/>
                <a:gd name="T63" fmla="*/ 628 h 908"/>
                <a:gd name="T64" fmla="*/ 99 w 470"/>
                <a:gd name="T65" fmla="*/ 652 h 908"/>
                <a:gd name="T66" fmla="*/ 212 w 470"/>
                <a:gd name="T67" fmla="*/ 673 h 908"/>
                <a:gd name="T68" fmla="*/ 283 w 470"/>
                <a:gd name="T69" fmla="*/ 652 h 908"/>
                <a:gd name="T70" fmla="*/ 308 w 470"/>
                <a:gd name="T71" fmla="*/ 611 h 908"/>
                <a:gd name="T72" fmla="*/ 295 w 470"/>
                <a:gd name="T73" fmla="*/ 564 h 908"/>
                <a:gd name="T74" fmla="*/ 235 w 470"/>
                <a:gd name="T75" fmla="*/ 523 h 908"/>
                <a:gd name="T76" fmla="*/ 139 w 470"/>
                <a:gd name="T77" fmla="*/ 482 h 908"/>
                <a:gd name="T78" fmla="*/ 63 w 470"/>
                <a:gd name="T79" fmla="*/ 433 h 908"/>
                <a:gd name="T80" fmla="*/ 18 w 470"/>
                <a:gd name="T81" fmla="*/ 372 h 908"/>
                <a:gd name="T82" fmla="*/ 5 w 470"/>
                <a:gd name="T83" fmla="*/ 292 h 908"/>
                <a:gd name="T84" fmla="*/ 29 w 470"/>
                <a:gd name="T85" fmla="*/ 205 h 908"/>
                <a:gd name="T86" fmla="*/ 88 w 470"/>
                <a:gd name="T87" fmla="*/ 143 h 908"/>
                <a:gd name="T88" fmla="*/ 158 w 470"/>
                <a:gd name="T89" fmla="*/ 110 h 908"/>
                <a:gd name="T90" fmla="*/ 178 w 470"/>
                <a:gd name="T91" fmla="*/ 94 h 908"/>
                <a:gd name="T92" fmla="*/ 179 w 470"/>
                <a:gd name="T93" fmla="*/ 33 h 908"/>
                <a:gd name="T94" fmla="*/ 188 w 470"/>
                <a:gd name="T95" fmla="*/ 3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0" h="908">
                  <a:moveTo>
                    <a:pt x="211" y="0"/>
                  </a:moveTo>
                  <a:lnTo>
                    <a:pt x="236" y="0"/>
                  </a:lnTo>
                  <a:lnTo>
                    <a:pt x="257" y="0"/>
                  </a:lnTo>
                  <a:lnTo>
                    <a:pt x="272" y="1"/>
                  </a:lnTo>
                  <a:lnTo>
                    <a:pt x="282" y="4"/>
                  </a:lnTo>
                  <a:lnTo>
                    <a:pt x="288" y="11"/>
                  </a:lnTo>
                  <a:lnTo>
                    <a:pt x="292" y="21"/>
                  </a:lnTo>
                  <a:lnTo>
                    <a:pt x="293" y="36"/>
                  </a:lnTo>
                  <a:lnTo>
                    <a:pt x="293" y="57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8" y="93"/>
                  </a:lnTo>
                  <a:lnTo>
                    <a:pt x="306" y="97"/>
                  </a:lnTo>
                  <a:lnTo>
                    <a:pt x="317" y="100"/>
                  </a:lnTo>
                  <a:lnTo>
                    <a:pt x="333" y="104"/>
                  </a:lnTo>
                  <a:lnTo>
                    <a:pt x="379" y="113"/>
                  </a:lnTo>
                  <a:lnTo>
                    <a:pt x="423" y="130"/>
                  </a:lnTo>
                  <a:lnTo>
                    <a:pt x="433" y="136"/>
                  </a:lnTo>
                  <a:lnTo>
                    <a:pt x="439" y="144"/>
                  </a:lnTo>
                  <a:lnTo>
                    <a:pt x="442" y="153"/>
                  </a:lnTo>
                  <a:lnTo>
                    <a:pt x="439" y="165"/>
                  </a:lnTo>
                  <a:lnTo>
                    <a:pt x="419" y="239"/>
                  </a:lnTo>
                  <a:lnTo>
                    <a:pt x="413" y="250"/>
                  </a:lnTo>
                  <a:lnTo>
                    <a:pt x="409" y="256"/>
                  </a:lnTo>
                  <a:lnTo>
                    <a:pt x="401" y="260"/>
                  </a:lnTo>
                  <a:lnTo>
                    <a:pt x="392" y="259"/>
                  </a:lnTo>
                  <a:lnTo>
                    <a:pt x="381" y="254"/>
                  </a:lnTo>
                  <a:lnTo>
                    <a:pt x="348" y="240"/>
                  </a:lnTo>
                  <a:lnTo>
                    <a:pt x="313" y="230"/>
                  </a:lnTo>
                  <a:lnTo>
                    <a:pt x="278" y="226"/>
                  </a:lnTo>
                  <a:lnTo>
                    <a:pt x="240" y="226"/>
                  </a:lnTo>
                  <a:lnTo>
                    <a:pt x="221" y="228"/>
                  </a:lnTo>
                  <a:lnTo>
                    <a:pt x="203" y="233"/>
                  </a:lnTo>
                  <a:lnTo>
                    <a:pt x="187" y="243"/>
                  </a:lnTo>
                  <a:lnTo>
                    <a:pt x="175" y="255"/>
                  </a:lnTo>
                  <a:lnTo>
                    <a:pt x="168" y="269"/>
                  </a:lnTo>
                  <a:lnTo>
                    <a:pt x="166" y="285"/>
                  </a:lnTo>
                  <a:lnTo>
                    <a:pt x="168" y="300"/>
                  </a:lnTo>
                  <a:lnTo>
                    <a:pt x="177" y="314"/>
                  </a:lnTo>
                  <a:lnTo>
                    <a:pt x="189" y="327"/>
                  </a:lnTo>
                  <a:lnTo>
                    <a:pt x="209" y="341"/>
                  </a:lnTo>
                  <a:lnTo>
                    <a:pt x="228" y="352"/>
                  </a:lnTo>
                  <a:lnTo>
                    <a:pt x="250" y="362"/>
                  </a:lnTo>
                  <a:lnTo>
                    <a:pt x="287" y="377"/>
                  </a:lnTo>
                  <a:lnTo>
                    <a:pt x="325" y="394"/>
                  </a:lnTo>
                  <a:lnTo>
                    <a:pt x="361" y="412"/>
                  </a:lnTo>
                  <a:lnTo>
                    <a:pt x="390" y="431"/>
                  </a:lnTo>
                  <a:lnTo>
                    <a:pt x="415" y="454"/>
                  </a:lnTo>
                  <a:lnTo>
                    <a:pt x="435" y="479"/>
                  </a:lnTo>
                  <a:lnTo>
                    <a:pt x="451" y="506"/>
                  </a:lnTo>
                  <a:lnTo>
                    <a:pt x="462" y="536"/>
                  </a:lnTo>
                  <a:lnTo>
                    <a:pt x="469" y="565"/>
                  </a:lnTo>
                  <a:lnTo>
                    <a:pt x="470" y="597"/>
                  </a:lnTo>
                  <a:lnTo>
                    <a:pt x="467" y="627"/>
                  </a:lnTo>
                  <a:lnTo>
                    <a:pt x="458" y="658"/>
                  </a:lnTo>
                  <a:lnTo>
                    <a:pt x="445" y="687"/>
                  </a:lnTo>
                  <a:lnTo>
                    <a:pt x="425" y="715"/>
                  </a:lnTo>
                  <a:lnTo>
                    <a:pt x="402" y="739"/>
                  </a:lnTo>
                  <a:lnTo>
                    <a:pt x="376" y="759"/>
                  </a:lnTo>
                  <a:lnTo>
                    <a:pt x="346" y="775"/>
                  </a:lnTo>
                  <a:lnTo>
                    <a:pt x="315" y="785"/>
                  </a:lnTo>
                  <a:lnTo>
                    <a:pt x="303" y="791"/>
                  </a:lnTo>
                  <a:lnTo>
                    <a:pt x="294" y="797"/>
                  </a:lnTo>
                  <a:lnTo>
                    <a:pt x="290" y="807"/>
                  </a:lnTo>
                  <a:lnTo>
                    <a:pt x="287" y="821"/>
                  </a:lnTo>
                  <a:lnTo>
                    <a:pt x="288" y="850"/>
                  </a:lnTo>
                  <a:lnTo>
                    <a:pt x="287" y="879"/>
                  </a:lnTo>
                  <a:lnTo>
                    <a:pt x="286" y="891"/>
                  </a:lnTo>
                  <a:lnTo>
                    <a:pt x="281" y="899"/>
                  </a:lnTo>
                  <a:lnTo>
                    <a:pt x="273" y="904"/>
                  </a:lnTo>
                  <a:lnTo>
                    <a:pt x="262" y="907"/>
                  </a:lnTo>
                  <a:lnTo>
                    <a:pt x="230" y="908"/>
                  </a:lnTo>
                  <a:lnTo>
                    <a:pt x="199" y="907"/>
                  </a:lnTo>
                  <a:lnTo>
                    <a:pt x="187" y="904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1" y="878"/>
                  </a:lnTo>
                  <a:lnTo>
                    <a:pt x="170" y="835"/>
                  </a:lnTo>
                  <a:lnTo>
                    <a:pt x="169" y="819"/>
                  </a:lnTo>
                  <a:lnTo>
                    <a:pt x="167" y="809"/>
                  </a:lnTo>
                  <a:lnTo>
                    <a:pt x="163" y="804"/>
                  </a:lnTo>
                  <a:lnTo>
                    <a:pt x="153" y="801"/>
                  </a:lnTo>
                  <a:lnTo>
                    <a:pt x="139" y="797"/>
                  </a:lnTo>
                  <a:lnTo>
                    <a:pt x="100" y="790"/>
                  </a:lnTo>
                  <a:lnTo>
                    <a:pt x="62" y="779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51"/>
                  </a:lnTo>
                  <a:lnTo>
                    <a:pt x="0" y="742"/>
                  </a:lnTo>
                  <a:lnTo>
                    <a:pt x="0" y="731"/>
                  </a:lnTo>
                  <a:lnTo>
                    <a:pt x="3" y="716"/>
                  </a:lnTo>
                  <a:lnTo>
                    <a:pt x="12" y="684"/>
                  </a:lnTo>
                  <a:lnTo>
                    <a:pt x="22" y="651"/>
                  </a:lnTo>
                  <a:lnTo>
                    <a:pt x="26" y="638"/>
                  </a:lnTo>
                  <a:lnTo>
                    <a:pt x="31" y="632"/>
                  </a:lnTo>
                  <a:lnTo>
                    <a:pt x="38" y="628"/>
                  </a:lnTo>
                  <a:lnTo>
                    <a:pt x="47" y="629"/>
                  </a:lnTo>
                  <a:lnTo>
                    <a:pt x="59" y="635"/>
                  </a:lnTo>
                  <a:lnTo>
                    <a:pt x="99" y="652"/>
                  </a:lnTo>
                  <a:lnTo>
                    <a:pt x="141" y="665"/>
                  </a:lnTo>
                  <a:lnTo>
                    <a:pt x="185" y="673"/>
                  </a:lnTo>
                  <a:lnTo>
                    <a:pt x="212" y="673"/>
                  </a:lnTo>
                  <a:lnTo>
                    <a:pt x="240" y="670"/>
                  </a:lnTo>
                  <a:lnTo>
                    <a:pt x="267" y="661"/>
                  </a:lnTo>
                  <a:lnTo>
                    <a:pt x="283" y="652"/>
                  </a:lnTo>
                  <a:lnTo>
                    <a:pt x="295" y="639"/>
                  </a:lnTo>
                  <a:lnTo>
                    <a:pt x="304" y="626"/>
                  </a:lnTo>
                  <a:lnTo>
                    <a:pt x="308" y="611"/>
                  </a:lnTo>
                  <a:lnTo>
                    <a:pt x="308" y="595"/>
                  </a:lnTo>
                  <a:lnTo>
                    <a:pt x="304" y="579"/>
                  </a:lnTo>
                  <a:lnTo>
                    <a:pt x="295" y="564"/>
                  </a:lnTo>
                  <a:lnTo>
                    <a:pt x="282" y="550"/>
                  </a:lnTo>
                  <a:lnTo>
                    <a:pt x="260" y="535"/>
                  </a:lnTo>
                  <a:lnTo>
                    <a:pt x="235" y="523"/>
                  </a:lnTo>
                  <a:lnTo>
                    <a:pt x="203" y="509"/>
                  </a:lnTo>
                  <a:lnTo>
                    <a:pt x="170" y="495"/>
                  </a:lnTo>
                  <a:lnTo>
                    <a:pt x="139" y="482"/>
                  </a:lnTo>
                  <a:lnTo>
                    <a:pt x="107" y="465"/>
                  </a:lnTo>
                  <a:lnTo>
                    <a:pt x="84" y="449"/>
                  </a:lnTo>
                  <a:lnTo>
                    <a:pt x="63" y="433"/>
                  </a:lnTo>
                  <a:lnTo>
                    <a:pt x="45" y="415"/>
                  </a:lnTo>
                  <a:lnTo>
                    <a:pt x="29" y="394"/>
                  </a:lnTo>
                  <a:lnTo>
                    <a:pt x="18" y="372"/>
                  </a:lnTo>
                  <a:lnTo>
                    <a:pt x="10" y="347"/>
                  </a:lnTo>
                  <a:lnTo>
                    <a:pt x="5" y="321"/>
                  </a:lnTo>
                  <a:lnTo>
                    <a:pt x="5" y="292"/>
                  </a:lnTo>
                  <a:lnTo>
                    <a:pt x="10" y="260"/>
                  </a:lnTo>
                  <a:lnTo>
                    <a:pt x="17" y="231"/>
                  </a:lnTo>
                  <a:lnTo>
                    <a:pt x="29" y="205"/>
                  </a:lnTo>
                  <a:lnTo>
                    <a:pt x="46" y="181"/>
                  </a:lnTo>
                  <a:lnTo>
                    <a:pt x="65" y="161"/>
                  </a:lnTo>
                  <a:lnTo>
                    <a:pt x="88" y="143"/>
                  </a:lnTo>
                  <a:lnTo>
                    <a:pt x="115" y="129"/>
                  </a:lnTo>
                  <a:lnTo>
                    <a:pt x="144" y="116"/>
                  </a:lnTo>
                  <a:lnTo>
                    <a:pt x="158" y="110"/>
                  </a:lnTo>
                  <a:lnTo>
                    <a:pt x="168" y="106"/>
                  </a:lnTo>
                  <a:lnTo>
                    <a:pt x="175" y="101"/>
                  </a:lnTo>
                  <a:lnTo>
                    <a:pt x="178" y="94"/>
                  </a:lnTo>
                  <a:lnTo>
                    <a:pt x="179" y="84"/>
                  </a:lnTo>
                  <a:lnTo>
                    <a:pt x="179" y="69"/>
                  </a:lnTo>
                  <a:lnTo>
                    <a:pt x="179" y="33"/>
                  </a:lnTo>
                  <a:lnTo>
                    <a:pt x="180" y="19"/>
                  </a:lnTo>
                  <a:lnTo>
                    <a:pt x="182" y="10"/>
                  </a:lnTo>
                  <a:lnTo>
                    <a:pt x="188" y="3"/>
                  </a:lnTo>
                  <a:lnTo>
                    <a:pt x="198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18"/>
            <p:cNvSpPr>
              <a:spLocks/>
            </p:cNvSpPr>
            <p:nvPr/>
          </p:nvSpPr>
          <p:spPr bwMode="auto">
            <a:xfrm>
              <a:off x="4630738" y="1985963"/>
              <a:ext cx="161925" cy="214313"/>
            </a:xfrm>
            <a:custGeom>
              <a:avLst/>
              <a:gdLst>
                <a:gd name="T0" fmla="*/ 602 w 1019"/>
                <a:gd name="T1" fmla="*/ 8 h 1353"/>
                <a:gd name="T2" fmla="*/ 698 w 1019"/>
                <a:gd name="T3" fmla="*/ 40 h 1353"/>
                <a:gd name="T4" fmla="*/ 774 w 1019"/>
                <a:gd name="T5" fmla="*/ 87 h 1353"/>
                <a:gd name="T6" fmla="*/ 824 w 1019"/>
                <a:gd name="T7" fmla="*/ 135 h 1353"/>
                <a:gd name="T8" fmla="*/ 843 w 1019"/>
                <a:gd name="T9" fmla="*/ 163 h 1353"/>
                <a:gd name="T10" fmla="*/ 849 w 1019"/>
                <a:gd name="T11" fmla="*/ 165 h 1353"/>
                <a:gd name="T12" fmla="*/ 870 w 1019"/>
                <a:gd name="T13" fmla="*/ 172 h 1353"/>
                <a:gd name="T14" fmla="*/ 901 w 1019"/>
                <a:gd name="T15" fmla="*/ 188 h 1353"/>
                <a:gd name="T16" fmla="*/ 935 w 1019"/>
                <a:gd name="T17" fmla="*/ 222 h 1353"/>
                <a:gd name="T18" fmla="*/ 967 w 1019"/>
                <a:gd name="T19" fmla="*/ 279 h 1353"/>
                <a:gd name="T20" fmla="*/ 987 w 1019"/>
                <a:gd name="T21" fmla="*/ 363 h 1353"/>
                <a:gd name="T22" fmla="*/ 989 w 1019"/>
                <a:gd name="T23" fmla="*/ 480 h 1353"/>
                <a:gd name="T24" fmla="*/ 969 w 1019"/>
                <a:gd name="T25" fmla="*/ 614 h 1353"/>
                <a:gd name="T26" fmla="*/ 978 w 1019"/>
                <a:gd name="T27" fmla="*/ 646 h 1353"/>
                <a:gd name="T28" fmla="*/ 1003 w 1019"/>
                <a:gd name="T29" fmla="*/ 659 h 1353"/>
                <a:gd name="T30" fmla="*/ 1017 w 1019"/>
                <a:gd name="T31" fmla="*/ 694 h 1353"/>
                <a:gd name="T32" fmla="*/ 1016 w 1019"/>
                <a:gd name="T33" fmla="*/ 758 h 1353"/>
                <a:gd name="T34" fmla="*/ 990 w 1019"/>
                <a:gd name="T35" fmla="*/ 859 h 1353"/>
                <a:gd name="T36" fmla="*/ 955 w 1019"/>
                <a:gd name="T37" fmla="*/ 935 h 1353"/>
                <a:gd name="T38" fmla="*/ 925 w 1019"/>
                <a:gd name="T39" fmla="*/ 966 h 1353"/>
                <a:gd name="T40" fmla="*/ 897 w 1019"/>
                <a:gd name="T41" fmla="*/ 1044 h 1353"/>
                <a:gd name="T42" fmla="*/ 837 w 1019"/>
                <a:gd name="T43" fmla="*/ 1160 h 1353"/>
                <a:gd name="T44" fmla="*/ 743 w 1019"/>
                <a:gd name="T45" fmla="*/ 1264 h 1353"/>
                <a:gd name="T46" fmla="*/ 619 w 1019"/>
                <a:gd name="T47" fmla="*/ 1335 h 1353"/>
                <a:gd name="T48" fmla="*/ 488 w 1019"/>
                <a:gd name="T49" fmla="*/ 1353 h 1353"/>
                <a:gd name="T50" fmla="*/ 360 w 1019"/>
                <a:gd name="T51" fmla="*/ 1318 h 1353"/>
                <a:gd name="T52" fmla="*/ 253 w 1019"/>
                <a:gd name="T53" fmla="*/ 1244 h 1353"/>
                <a:gd name="T54" fmla="*/ 173 w 1019"/>
                <a:gd name="T55" fmla="*/ 1146 h 1353"/>
                <a:gd name="T56" fmla="*/ 121 w 1019"/>
                <a:gd name="T57" fmla="*/ 1038 h 1353"/>
                <a:gd name="T58" fmla="*/ 95 w 1019"/>
                <a:gd name="T59" fmla="*/ 966 h 1353"/>
                <a:gd name="T60" fmla="*/ 64 w 1019"/>
                <a:gd name="T61" fmla="*/ 936 h 1353"/>
                <a:gd name="T62" fmla="*/ 30 w 1019"/>
                <a:gd name="T63" fmla="*/ 860 h 1353"/>
                <a:gd name="T64" fmla="*/ 3 w 1019"/>
                <a:gd name="T65" fmla="*/ 759 h 1353"/>
                <a:gd name="T66" fmla="*/ 2 w 1019"/>
                <a:gd name="T67" fmla="*/ 694 h 1353"/>
                <a:gd name="T68" fmla="*/ 16 w 1019"/>
                <a:gd name="T69" fmla="*/ 660 h 1353"/>
                <a:gd name="T70" fmla="*/ 41 w 1019"/>
                <a:gd name="T71" fmla="*/ 647 h 1353"/>
                <a:gd name="T72" fmla="*/ 50 w 1019"/>
                <a:gd name="T73" fmla="*/ 615 h 1353"/>
                <a:gd name="T74" fmla="*/ 32 w 1019"/>
                <a:gd name="T75" fmla="*/ 477 h 1353"/>
                <a:gd name="T76" fmla="*/ 55 w 1019"/>
                <a:gd name="T77" fmla="*/ 335 h 1353"/>
                <a:gd name="T78" fmla="*/ 113 w 1019"/>
                <a:gd name="T79" fmla="*/ 227 h 1353"/>
                <a:gd name="T80" fmla="*/ 197 w 1019"/>
                <a:gd name="T81" fmla="*/ 134 h 1353"/>
                <a:gd name="T82" fmla="*/ 307 w 1019"/>
                <a:gd name="T83" fmla="*/ 55 h 1353"/>
                <a:gd name="T84" fmla="*/ 412 w 1019"/>
                <a:gd name="T85" fmla="*/ 11 h 1353"/>
                <a:gd name="T86" fmla="*/ 523 w 1019"/>
                <a:gd name="T87" fmla="*/ 0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9" h="1353">
                  <a:moveTo>
                    <a:pt x="523" y="0"/>
                  </a:moveTo>
                  <a:lnTo>
                    <a:pt x="564" y="3"/>
                  </a:lnTo>
                  <a:lnTo>
                    <a:pt x="602" y="8"/>
                  </a:lnTo>
                  <a:lnTo>
                    <a:pt x="637" y="16"/>
                  </a:lnTo>
                  <a:lnTo>
                    <a:pt x="669" y="27"/>
                  </a:lnTo>
                  <a:lnTo>
                    <a:pt x="698" y="40"/>
                  </a:lnTo>
                  <a:lnTo>
                    <a:pt x="724" y="54"/>
                  </a:lnTo>
                  <a:lnTo>
                    <a:pt x="751" y="70"/>
                  </a:lnTo>
                  <a:lnTo>
                    <a:pt x="774" y="87"/>
                  </a:lnTo>
                  <a:lnTo>
                    <a:pt x="794" y="104"/>
                  </a:lnTo>
                  <a:lnTo>
                    <a:pt x="810" y="119"/>
                  </a:lnTo>
                  <a:lnTo>
                    <a:pt x="824" y="135"/>
                  </a:lnTo>
                  <a:lnTo>
                    <a:pt x="832" y="147"/>
                  </a:lnTo>
                  <a:lnTo>
                    <a:pt x="839" y="156"/>
                  </a:lnTo>
                  <a:lnTo>
                    <a:pt x="843" y="163"/>
                  </a:lnTo>
                  <a:lnTo>
                    <a:pt x="844" y="165"/>
                  </a:lnTo>
                  <a:lnTo>
                    <a:pt x="845" y="165"/>
                  </a:lnTo>
                  <a:lnTo>
                    <a:pt x="849" y="165"/>
                  </a:lnTo>
                  <a:lnTo>
                    <a:pt x="854" y="166"/>
                  </a:lnTo>
                  <a:lnTo>
                    <a:pt x="862" y="168"/>
                  </a:lnTo>
                  <a:lnTo>
                    <a:pt x="870" y="172"/>
                  </a:lnTo>
                  <a:lnTo>
                    <a:pt x="879" y="176"/>
                  </a:lnTo>
                  <a:lnTo>
                    <a:pt x="890" y="182"/>
                  </a:lnTo>
                  <a:lnTo>
                    <a:pt x="901" y="188"/>
                  </a:lnTo>
                  <a:lnTo>
                    <a:pt x="912" y="198"/>
                  </a:lnTo>
                  <a:lnTo>
                    <a:pt x="924" y="209"/>
                  </a:lnTo>
                  <a:lnTo>
                    <a:pt x="935" y="222"/>
                  </a:lnTo>
                  <a:lnTo>
                    <a:pt x="947" y="238"/>
                  </a:lnTo>
                  <a:lnTo>
                    <a:pt x="957" y="257"/>
                  </a:lnTo>
                  <a:lnTo>
                    <a:pt x="967" y="279"/>
                  </a:lnTo>
                  <a:lnTo>
                    <a:pt x="975" y="303"/>
                  </a:lnTo>
                  <a:lnTo>
                    <a:pt x="981" y="331"/>
                  </a:lnTo>
                  <a:lnTo>
                    <a:pt x="987" y="363"/>
                  </a:lnTo>
                  <a:lnTo>
                    <a:pt x="990" y="399"/>
                  </a:lnTo>
                  <a:lnTo>
                    <a:pt x="990" y="438"/>
                  </a:lnTo>
                  <a:lnTo>
                    <a:pt x="989" y="480"/>
                  </a:lnTo>
                  <a:lnTo>
                    <a:pt x="984" y="528"/>
                  </a:lnTo>
                  <a:lnTo>
                    <a:pt x="977" y="581"/>
                  </a:lnTo>
                  <a:lnTo>
                    <a:pt x="969" y="614"/>
                  </a:lnTo>
                  <a:lnTo>
                    <a:pt x="959" y="645"/>
                  </a:lnTo>
                  <a:lnTo>
                    <a:pt x="968" y="645"/>
                  </a:lnTo>
                  <a:lnTo>
                    <a:pt x="978" y="646"/>
                  </a:lnTo>
                  <a:lnTo>
                    <a:pt x="987" y="648"/>
                  </a:lnTo>
                  <a:lnTo>
                    <a:pt x="995" y="653"/>
                  </a:lnTo>
                  <a:lnTo>
                    <a:pt x="1003" y="659"/>
                  </a:lnTo>
                  <a:lnTo>
                    <a:pt x="1008" y="668"/>
                  </a:lnTo>
                  <a:lnTo>
                    <a:pt x="1014" y="679"/>
                  </a:lnTo>
                  <a:lnTo>
                    <a:pt x="1017" y="694"/>
                  </a:lnTo>
                  <a:lnTo>
                    <a:pt x="1019" y="712"/>
                  </a:lnTo>
                  <a:lnTo>
                    <a:pt x="1018" y="732"/>
                  </a:lnTo>
                  <a:lnTo>
                    <a:pt x="1016" y="758"/>
                  </a:lnTo>
                  <a:lnTo>
                    <a:pt x="1011" y="787"/>
                  </a:lnTo>
                  <a:lnTo>
                    <a:pt x="1002" y="821"/>
                  </a:lnTo>
                  <a:lnTo>
                    <a:pt x="990" y="859"/>
                  </a:lnTo>
                  <a:lnTo>
                    <a:pt x="978" y="891"/>
                  </a:lnTo>
                  <a:lnTo>
                    <a:pt x="966" y="917"/>
                  </a:lnTo>
                  <a:lnTo>
                    <a:pt x="955" y="935"/>
                  </a:lnTo>
                  <a:lnTo>
                    <a:pt x="945" y="951"/>
                  </a:lnTo>
                  <a:lnTo>
                    <a:pt x="935" y="959"/>
                  </a:lnTo>
                  <a:lnTo>
                    <a:pt x="925" y="966"/>
                  </a:lnTo>
                  <a:lnTo>
                    <a:pt x="917" y="968"/>
                  </a:lnTo>
                  <a:lnTo>
                    <a:pt x="909" y="1005"/>
                  </a:lnTo>
                  <a:lnTo>
                    <a:pt x="897" y="1044"/>
                  </a:lnTo>
                  <a:lnTo>
                    <a:pt x="880" y="1084"/>
                  </a:lnTo>
                  <a:lnTo>
                    <a:pt x="861" y="1122"/>
                  </a:lnTo>
                  <a:lnTo>
                    <a:pt x="837" y="1160"/>
                  </a:lnTo>
                  <a:lnTo>
                    <a:pt x="808" y="1197"/>
                  </a:lnTo>
                  <a:lnTo>
                    <a:pt x="778" y="1232"/>
                  </a:lnTo>
                  <a:lnTo>
                    <a:pt x="743" y="1264"/>
                  </a:lnTo>
                  <a:lnTo>
                    <a:pt x="704" y="1291"/>
                  </a:lnTo>
                  <a:lnTo>
                    <a:pt x="663" y="1315"/>
                  </a:lnTo>
                  <a:lnTo>
                    <a:pt x="619" y="1335"/>
                  </a:lnTo>
                  <a:lnTo>
                    <a:pt x="576" y="1347"/>
                  </a:lnTo>
                  <a:lnTo>
                    <a:pt x="533" y="1353"/>
                  </a:lnTo>
                  <a:lnTo>
                    <a:pt x="488" y="1353"/>
                  </a:lnTo>
                  <a:lnTo>
                    <a:pt x="444" y="1348"/>
                  </a:lnTo>
                  <a:lnTo>
                    <a:pt x="401" y="1336"/>
                  </a:lnTo>
                  <a:lnTo>
                    <a:pt x="360" y="1318"/>
                  </a:lnTo>
                  <a:lnTo>
                    <a:pt x="320" y="1296"/>
                  </a:lnTo>
                  <a:lnTo>
                    <a:pt x="285" y="1271"/>
                  </a:lnTo>
                  <a:lnTo>
                    <a:pt x="253" y="1244"/>
                  </a:lnTo>
                  <a:lnTo>
                    <a:pt x="222" y="1212"/>
                  </a:lnTo>
                  <a:lnTo>
                    <a:pt x="196" y="1180"/>
                  </a:lnTo>
                  <a:lnTo>
                    <a:pt x="173" y="1146"/>
                  </a:lnTo>
                  <a:lnTo>
                    <a:pt x="152" y="1110"/>
                  </a:lnTo>
                  <a:lnTo>
                    <a:pt x="135" y="1074"/>
                  </a:lnTo>
                  <a:lnTo>
                    <a:pt x="121" y="1038"/>
                  </a:lnTo>
                  <a:lnTo>
                    <a:pt x="111" y="1003"/>
                  </a:lnTo>
                  <a:lnTo>
                    <a:pt x="104" y="968"/>
                  </a:lnTo>
                  <a:lnTo>
                    <a:pt x="95" y="966"/>
                  </a:lnTo>
                  <a:lnTo>
                    <a:pt x="85" y="960"/>
                  </a:lnTo>
                  <a:lnTo>
                    <a:pt x="75" y="951"/>
                  </a:lnTo>
                  <a:lnTo>
                    <a:pt x="64" y="936"/>
                  </a:lnTo>
                  <a:lnTo>
                    <a:pt x="53" y="917"/>
                  </a:lnTo>
                  <a:lnTo>
                    <a:pt x="43" y="892"/>
                  </a:lnTo>
                  <a:lnTo>
                    <a:pt x="30" y="860"/>
                  </a:lnTo>
                  <a:lnTo>
                    <a:pt x="18" y="821"/>
                  </a:lnTo>
                  <a:lnTo>
                    <a:pt x="10" y="788"/>
                  </a:lnTo>
                  <a:lnTo>
                    <a:pt x="3" y="759"/>
                  </a:lnTo>
                  <a:lnTo>
                    <a:pt x="1" y="734"/>
                  </a:lnTo>
                  <a:lnTo>
                    <a:pt x="0" y="712"/>
                  </a:lnTo>
                  <a:lnTo>
                    <a:pt x="2" y="694"/>
                  </a:lnTo>
                  <a:lnTo>
                    <a:pt x="5" y="680"/>
                  </a:lnTo>
                  <a:lnTo>
                    <a:pt x="11" y="669"/>
                  </a:lnTo>
                  <a:lnTo>
                    <a:pt x="16" y="660"/>
                  </a:lnTo>
                  <a:lnTo>
                    <a:pt x="24" y="654"/>
                  </a:lnTo>
                  <a:lnTo>
                    <a:pt x="33" y="650"/>
                  </a:lnTo>
                  <a:lnTo>
                    <a:pt x="41" y="647"/>
                  </a:lnTo>
                  <a:lnTo>
                    <a:pt x="51" y="646"/>
                  </a:lnTo>
                  <a:lnTo>
                    <a:pt x="60" y="646"/>
                  </a:lnTo>
                  <a:lnTo>
                    <a:pt x="50" y="615"/>
                  </a:lnTo>
                  <a:lnTo>
                    <a:pt x="44" y="582"/>
                  </a:lnTo>
                  <a:lnTo>
                    <a:pt x="35" y="528"/>
                  </a:lnTo>
                  <a:lnTo>
                    <a:pt x="32" y="477"/>
                  </a:lnTo>
                  <a:lnTo>
                    <a:pt x="34" y="427"/>
                  </a:lnTo>
                  <a:lnTo>
                    <a:pt x="43" y="378"/>
                  </a:lnTo>
                  <a:lnTo>
                    <a:pt x="55" y="335"/>
                  </a:lnTo>
                  <a:lnTo>
                    <a:pt x="71" y="297"/>
                  </a:lnTo>
                  <a:lnTo>
                    <a:pt x="91" y="260"/>
                  </a:lnTo>
                  <a:lnTo>
                    <a:pt x="113" y="227"/>
                  </a:lnTo>
                  <a:lnTo>
                    <a:pt x="137" y="196"/>
                  </a:lnTo>
                  <a:lnTo>
                    <a:pt x="163" y="167"/>
                  </a:lnTo>
                  <a:lnTo>
                    <a:pt x="197" y="134"/>
                  </a:lnTo>
                  <a:lnTo>
                    <a:pt x="234" y="103"/>
                  </a:lnTo>
                  <a:lnTo>
                    <a:pt x="273" y="76"/>
                  </a:lnTo>
                  <a:lnTo>
                    <a:pt x="307" y="55"/>
                  </a:lnTo>
                  <a:lnTo>
                    <a:pt x="342" y="36"/>
                  </a:lnTo>
                  <a:lnTo>
                    <a:pt x="381" y="21"/>
                  </a:lnTo>
                  <a:lnTo>
                    <a:pt x="412" y="11"/>
                  </a:lnTo>
                  <a:lnTo>
                    <a:pt x="445" y="6"/>
                  </a:lnTo>
                  <a:lnTo>
                    <a:pt x="479" y="3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19"/>
            <p:cNvSpPr>
              <a:spLocks/>
            </p:cNvSpPr>
            <p:nvPr/>
          </p:nvSpPr>
          <p:spPr bwMode="auto">
            <a:xfrm>
              <a:off x="4435475" y="2041525"/>
              <a:ext cx="138112" cy="182563"/>
            </a:xfrm>
            <a:custGeom>
              <a:avLst/>
              <a:gdLst>
                <a:gd name="T0" fmla="*/ 477 w 861"/>
                <a:gd name="T1" fmla="*/ 2 h 1145"/>
                <a:gd name="T2" fmla="*/ 539 w 861"/>
                <a:gd name="T3" fmla="*/ 14 h 1145"/>
                <a:gd name="T4" fmla="*/ 591 w 861"/>
                <a:gd name="T5" fmla="*/ 34 h 1145"/>
                <a:gd name="T6" fmla="*/ 639 w 861"/>
                <a:gd name="T7" fmla="*/ 61 h 1145"/>
                <a:gd name="T8" fmla="*/ 677 w 861"/>
                <a:gd name="T9" fmla="*/ 93 h 1145"/>
                <a:gd name="T10" fmla="*/ 701 w 861"/>
                <a:gd name="T11" fmla="*/ 120 h 1145"/>
                <a:gd name="T12" fmla="*/ 713 w 861"/>
                <a:gd name="T13" fmla="*/ 137 h 1145"/>
                <a:gd name="T14" fmla="*/ 715 w 861"/>
                <a:gd name="T15" fmla="*/ 140 h 1145"/>
                <a:gd name="T16" fmla="*/ 724 w 861"/>
                <a:gd name="T17" fmla="*/ 141 h 1145"/>
                <a:gd name="T18" fmla="*/ 739 w 861"/>
                <a:gd name="T19" fmla="*/ 146 h 1145"/>
                <a:gd name="T20" fmla="*/ 759 w 861"/>
                <a:gd name="T21" fmla="*/ 157 h 1145"/>
                <a:gd name="T22" fmla="*/ 781 w 861"/>
                <a:gd name="T23" fmla="*/ 176 h 1145"/>
                <a:gd name="T24" fmla="*/ 802 w 861"/>
                <a:gd name="T25" fmla="*/ 203 h 1145"/>
                <a:gd name="T26" fmla="*/ 819 w 861"/>
                <a:gd name="T27" fmla="*/ 242 h 1145"/>
                <a:gd name="T28" fmla="*/ 832 w 861"/>
                <a:gd name="T29" fmla="*/ 294 h 1145"/>
                <a:gd name="T30" fmla="*/ 837 w 861"/>
                <a:gd name="T31" fmla="*/ 360 h 1145"/>
                <a:gd name="T32" fmla="*/ 832 w 861"/>
                <a:gd name="T33" fmla="*/ 444 h 1145"/>
                <a:gd name="T34" fmla="*/ 819 w 861"/>
                <a:gd name="T35" fmla="*/ 519 h 1145"/>
                <a:gd name="T36" fmla="*/ 819 w 861"/>
                <a:gd name="T37" fmla="*/ 546 h 1145"/>
                <a:gd name="T38" fmla="*/ 836 w 861"/>
                <a:gd name="T39" fmla="*/ 549 h 1145"/>
                <a:gd name="T40" fmla="*/ 849 w 861"/>
                <a:gd name="T41" fmla="*/ 561 h 1145"/>
                <a:gd name="T42" fmla="*/ 859 w 861"/>
                <a:gd name="T43" fmla="*/ 582 h 1145"/>
                <a:gd name="T44" fmla="*/ 861 w 861"/>
                <a:gd name="T45" fmla="*/ 615 h 1145"/>
                <a:gd name="T46" fmla="*/ 854 w 861"/>
                <a:gd name="T47" fmla="*/ 663 h 1145"/>
                <a:gd name="T48" fmla="*/ 835 w 861"/>
                <a:gd name="T49" fmla="*/ 731 h 1145"/>
                <a:gd name="T50" fmla="*/ 813 w 861"/>
                <a:gd name="T51" fmla="*/ 783 h 1145"/>
                <a:gd name="T52" fmla="*/ 792 w 861"/>
                <a:gd name="T53" fmla="*/ 811 h 1145"/>
                <a:gd name="T54" fmla="*/ 774 w 861"/>
                <a:gd name="T55" fmla="*/ 818 h 1145"/>
                <a:gd name="T56" fmla="*/ 755 w 861"/>
                <a:gd name="T57" fmla="*/ 890 h 1145"/>
                <a:gd name="T58" fmla="*/ 719 w 861"/>
                <a:gd name="T59" fmla="*/ 962 h 1145"/>
                <a:gd name="T60" fmla="*/ 667 w 861"/>
                <a:gd name="T61" fmla="*/ 1031 h 1145"/>
                <a:gd name="T62" fmla="*/ 602 w 861"/>
                <a:gd name="T63" fmla="*/ 1089 h 1145"/>
                <a:gd name="T64" fmla="*/ 522 w 861"/>
                <a:gd name="T65" fmla="*/ 1129 h 1145"/>
                <a:gd name="T66" fmla="*/ 448 w 861"/>
                <a:gd name="T67" fmla="*/ 1145 h 1145"/>
                <a:gd name="T68" fmla="*/ 374 w 861"/>
                <a:gd name="T69" fmla="*/ 1139 h 1145"/>
                <a:gd name="T70" fmla="*/ 299 w 861"/>
                <a:gd name="T71" fmla="*/ 1114 h 1145"/>
                <a:gd name="T72" fmla="*/ 231 w 861"/>
                <a:gd name="T73" fmla="*/ 1069 h 1145"/>
                <a:gd name="T74" fmla="*/ 175 w 861"/>
                <a:gd name="T75" fmla="*/ 1014 h 1145"/>
                <a:gd name="T76" fmla="*/ 132 w 861"/>
                <a:gd name="T77" fmla="*/ 950 h 1145"/>
                <a:gd name="T78" fmla="*/ 103 w 861"/>
                <a:gd name="T79" fmla="*/ 884 h 1145"/>
                <a:gd name="T80" fmla="*/ 85 w 861"/>
                <a:gd name="T81" fmla="*/ 818 h 1145"/>
                <a:gd name="T82" fmla="*/ 68 w 861"/>
                <a:gd name="T83" fmla="*/ 810 h 1145"/>
                <a:gd name="T84" fmla="*/ 47 w 861"/>
                <a:gd name="T85" fmla="*/ 782 h 1145"/>
                <a:gd name="T86" fmla="*/ 26 w 861"/>
                <a:gd name="T87" fmla="*/ 731 h 1145"/>
                <a:gd name="T88" fmla="*/ 8 w 861"/>
                <a:gd name="T89" fmla="*/ 663 h 1145"/>
                <a:gd name="T90" fmla="*/ 0 w 861"/>
                <a:gd name="T91" fmla="*/ 615 h 1145"/>
                <a:gd name="T92" fmla="*/ 2 w 861"/>
                <a:gd name="T93" fmla="*/ 582 h 1145"/>
                <a:gd name="T94" fmla="*/ 12 w 861"/>
                <a:gd name="T95" fmla="*/ 561 h 1145"/>
                <a:gd name="T96" fmla="*/ 26 w 861"/>
                <a:gd name="T97" fmla="*/ 550 h 1145"/>
                <a:gd name="T98" fmla="*/ 43 w 861"/>
                <a:gd name="T99" fmla="*/ 546 h 1145"/>
                <a:gd name="T100" fmla="*/ 41 w 861"/>
                <a:gd name="T101" fmla="*/ 519 h 1145"/>
                <a:gd name="T102" fmla="*/ 28 w 861"/>
                <a:gd name="T103" fmla="*/ 447 h 1145"/>
                <a:gd name="T104" fmla="*/ 27 w 861"/>
                <a:gd name="T105" fmla="*/ 360 h 1145"/>
                <a:gd name="T106" fmla="*/ 46 w 861"/>
                <a:gd name="T107" fmla="*/ 284 h 1145"/>
                <a:gd name="T108" fmla="*/ 75 w 861"/>
                <a:gd name="T109" fmla="*/ 219 h 1145"/>
                <a:gd name="T110" fmla="*/ 115 w 861"/>
                <a:gd name="T111" fmla="*/ 165 h 1145"/>
                <a:gd name="T112" fmla="*/ 166 w 861"/>
                <a:gd name="T113" fmla="*/ 113 h 1145"/>
                <a:gd name="T114" fmla="*/ 231 w 861"/>
                <a:gd name="T115" fmla="*/ 65 h 1145"/>
                <a:gd name="T116" fmla="*/ 290 w 861"/>
                <a:gd name="T117" fmla="*/ 31 h 1145"/>
                <a:gd name="T118" fmla="*/ 348 w 861"/>
                <a:gd name="T119" fmla="*/ 10 h 1145"/>
                <a:gd name="T120" fmla="*/ 405 w 861"/>
                <a:gd name="T121" fmla="*/ 2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45">
                  <a:moveTo>
                    <a:pt x="442" y="0"/>
                  </a:moveTo>
                  <a:lnTo>
                    <a:pt x="477" y="2"/>
                  </a:lnTo>
                  <a:lnTo>
                    <a:pt x="510" y="7"/>
                  </a:lnTo>
                  <a:lnTo>
                    <a:pt x="539" y="14"/>
                  </a:lnTo>
                  <a:lnTo>
                    <a:pt x="565" y="23"/>
                  </a:lnTo>
                  <a:lnTo>
                    <a:pt x="591" y="34"/>
                  </a:lnTo>
                  <a:lnTo>
                    <a:pt x="613" y="46"/>
                  </a:lnTo>
                  <a:lnTo>
                    <a:pt x="639" y="61"/>
                  </a:lnTo>
                  <a:lnTo>
                    <a:pt x="660" y="78"/>
                  </a:lnTo>
                  <a:lnTo>
                    <a:pt x="677" y="93"/>
                  </a:lnTo>
                  <a:lnTo>
                    <a:pt x="691" y="108"/>
                  </a:lnTo>
                  <a:lnTo>
                    <a:pt x="701" y="120"/>
                  </a:lnTo>
                  <a:lnTo>
                    <a:pt x="709" y="130"/>
                  </a:lnTo>
                  <a:lnTo>
                    <a:pt x="713" y="137"/>
                  </a:lnTo>
                  <a:lnTo>
                    <a:pt x="714" y="140"/>
                  </a:lnTo>
                  <a:lnTo>
                    <a:pt x="715" y="140"/>
                  </a:lnTo>
                  <a:lnTo>
                    <a:pt x="719" y="140"/>
                  </a:lnTo>
                  <a:lnTo>
                    <a:pt x="724" y="141"/>
                  </a:lnTo>
                  <a:lnTo>
                    <a:pt x="732" y="143"/>
                  </a:lnTo>
                  <a:lnTo>
                    <a:pt x="739" y="146"/>
                  </a:lnTo>
                  <a:lnTo>
                    <a:pt x="749" y="152"/>
                  </a:lnTo>
                  <a:lnTo>
                    <a:pt x="759" y="157"/>
                  </a:lnTo>
                  <a:lnTo>
                    <a:pt x="770" y="166"/>
                  </a:lnTo>
                  <a:lnTo>
                    <a:pt x="781" y="176"/>
                  </a:lnTo>
                  <a:lnTo>
                    <a:pt x="791" y="188"/>
                  </a:lnTo>
                  <a:lnTo>
                    <a:pt x="802" y="203"/>
                  </a:lnTo>
                  <a:lnTo>
                    <a:pt x="811" y="222"/>
                  </a:lnTo>
                  <a:lnTo>
                    <a:pt x="819" y="242"/>
                  </a:lnTo>
                  <a:lnTo>
                    <a:pt x="827" y="266"/>
                  </a:lnTo>
                  <a:lnTo>
                    <a:pt x="832" y="294"/>
                  </a:lnTo>
                  <a:lnTo>
                    <a:pt x="836" y="325"/>
                  </a:lnTo>
                  <a:lnTo>
                    <a:pt x="837" y="360"/>
                  </a:lnTo>
                  <a:lnTo>
                    <a:pt x="836" y="399"/>
                  </a:lnTo>
                  <a:lnTo>
                    <a:pt x="832" y="444"/>
                  </a:lnTo>
                  <a:lnTo>
                    <a:pt x="826" y="492"/>
                  </a:lnTo>
                  <a:lnTo>
                    <a:pt x="819" y="519"/>
                  </a:lnTo>
                  <a:lnTo>
                    <a:pt x="811" y="547"/>
                  </a:lnTo>
                  <a:lnTo>
                    <a:pt x="819" y="546"/>
                  </a:lnTo>
                  <a:lnTo>
                    <a:pt x="827" y="547"/>
                  </a:lnTo>
                  <a:lnTo>
                    <a:pt x="836" y="549"/>
                  </a:lnTo>
                  <a:lnTo>
                    <a:pt x="843" y="553"/>
                  </a:lnTo>
                  <a:lnTo>
                    <a:pt x="849" y="561"/>
                  </a:lnTo>
                  <a:lnTo>
                    <a:pt x="854" y="570"/>
                  </a:lnTo>
                  <a:lnTo>
                    <a:pt x="859" y="582"/>
                  </a:lnTo>
                  <a:lnTo>
                    <a:pt x="861" y="597"/>
                  </a:lnTo>
                  <a:lnTo>
                    <a:pt x="861" y="615"/>
                  </a:lnTo>
                  <a:lnTo>
                    <a:pt x="859" y="637"/>
                  </a:lnTo>
                  <a:lnTo>
                    <a:pt x="854" y="663"/>
                  </a:lnTo>
                  <a:lnTo>
                    <a:pt x="847" y="694"/>
                  </a:lnTo>
                  <a:lnTo>
                    <a:pt x="835" y="731"/>
                  </a:lnTo>
                  <a:lnTo>
                    <a:pt x="824" y="761"/>
                  </a:lnTo>
                  <a:lnTo>
                    <a:pt x="813" y="783"/>
                  </a:lnTo>
                  <a:lnTo>
                    <a:pt x="802" y="800"/>
                  </a:lnTo>
                  <a:lnTo>
                    <a:pt x="792" y="811"/>
                  </a:lnTo>
                  <a:lnTo>
                    <a:pt x="783" y="816"/>
                  </a:lnTo>
                  <a:lnTo>
                    <a:pt x="774" y="818"/>
                  </a:lnTo>
                  <a:lnTo>
                    <a:pt x="767" y="854"/>
                  </a:lnTo>
                  <a:lnTo>
                    <a:pt x="755" y="890"/>
                  </a:lnTo>
                  <a:lnTo>
                    <a:pt x="739" y="926"/>
                  </a:lnTo>
                  <a:lnTo>
                    <a:pt x="719" y="962"/>
                  </a:lnTo>
                  <a:lnTo>
                    <a:pt x="695" y="997"/>
                  </a:lnTo>
                  <a:lnTo>
                    <a:pt x="667" y="1031"/>
                  </a:lnTo>
                  <a:lnTo>
                    <a:pt x="635" y="1062"/>
                  </a:lnTo>
                  <a:lnTo>
                    <a:pt x="602" y="1089"/>
                  </a:lnTo>
                  <a:lnTo>
                    <a:pt x="563" y="1112"/>
                  </a:lnTo>
                  <a:lnTo>
                    <a:pt x="522" y="1129"/>
                  </a:lnTo>
                  <a:lnTo>
                    <a:pt x="486" y="1139"/>
                  </a:lnTo>
                  <a:lnTo>
                    <a:pt x="448" y="1145"/>
                  </a:lnTo>
                  <a:lnTo>
                    <a:pt x="411" y="1145"/>
                  </a:lnTo>
                  <a:lnTo>
                    <a:pt x="374" y="1139"/>
                  </a:lnTo>
                  <a:lnTo>
                    <a:pt x="337" y="1129"/>
                  </a:lnTo>
                  <a:lnTo>
                    <a:pt x="299" y="1114"/>
                  </a:lnTo>
                  <a:lnTo>
                    <a:pt x="264" y="1093"/>
                  </a:lnTo>
                  <a:lnTo>
                    <a:pt x="231" y="1069"/>
                  </a:lnTo>
                  <a:lnTo>
                    <a:pt x="201" y="1043"/>
                  </a:lnTo>
                  <a:lnTo>
                    <a:pt x="175" y="1014"/>
                  </a:lnTo>
                  <a:lnTo>
                    <a:pt x="152" y="982"/>
                  </a:lnTo>
                  <a:lnTo>
                    <a:pt x="132" y="950"/>
                  </a:lnTo>
                  <a:lnTo>
                    <a:pt x="116" y="917"/>
                  </a:lnTo>
                  <a:lnTo>
                    <a:pt x="103" y="884"/>
                  </a:lnTo>
                  <a:lnTo>
                    <a:pt x="92" y="851"/>
                  </a:lnTo>
                  <a:lnTo>
                    <a:pt x="85" y="818"/>
                  </a:lnTo>
                  <a:lnTo>
                    <a:pt x="76" y="816"/>
                  </a:lnTo>
                  <a:lnTo>
                    <a:pt x="68" y="810"/>
                  </a:lnTo>
                  <a:lnTo>
                    <a:pt x="58" y="799"/>
                  </a:lnTo>
                  <a:lnTo>
                    <a:pt x="47" y="782"/>
                  </a:lnTo>
                  <a:lnTo>
                    <a:pt x="37" y="761"/>
                  </a:lnTo>
                  <a:lnTo>
                    <a:pt x="26" y="731"/>
                  </a:lnTo>
                  <a:lnTo>
                    <a:pt x="15" y="694"/>
                  </a:lnTo>
                  <a:lnTo>
                    <a:pt x="8" y="663"/>
                  </a:lnTo>
                  <a:lnTo>
                    <a:pt x="2" y="637"/>
                  </a:lnTo>
                  <a:lnTo>
                    <a:pt x="0" y="615"/>
                  </a:lnTo>
                  <a:lnTo>
                    <a:pt x="0" y="597"/>
                  </a:lnTo>
                  <a:lnTo>
                    <a:pt x="2" y="582"/>
                  </a:lnTo>
                  <a:lnTo>
                    <a:pt x="6" y="570"/>
                  </a:lnTo>
                  <a:lnTo>
                    <a:pt x="12" y="561"/>
                  </a:lnTo>
                  <a:lnTo>
                    <a:pt x="19" y="554"/>
                  </a:lnTo>
                  <a:lnTo>
                    <a:pt x="26" y="550"/>
                  </a:lnTo>
                  <a:lnTo>
                    <a:pt x="34" y="547"/>
                  </a:lnTo>
                  <a:lnTo>
                    <a:pt x="43" y="546"/>
                  </a:lnTo>
                  <a:lnTo>
                    <a:pt x="51" y="547"/>
                  </a:lnTo>
                  <a:lnTo>
                    <a:pt x="41" y="519"/>
                  </a:lnTo>
                  <a:lnTo>
                    <a:pt x="36" y="492"/>
                  </a:lnTo>
                  <a:lnTo>
                    <a:pt x="28" y="447"/>
                  </a:lnTo>
                  <a:lnTo>
                    <a:pt x="26" y="403"/>
                  </a:lnTo>
                  <a:lnTo>
                    <a:pt x="27" y="360"/>
                  </a:lnTo>
                  <a:lnTo>
                    <a:pt x="35" y="319"/>
                  </a:lnTo>
                  <a:lnTo>
                    <a:pt x="46" y="284"/>
                  </a:lnTo>
                  <a:lnTo>
                    <a:pt x="59" y="250"/>
                  </a:lnTo>
                  <a:lnTo>
                    <a:pt x="75" y="219"/>
                  </a:lnTo>
                  <a:lnTo>
                    <a:pt x="94" y="191"/>
                  </a:lnTo>
                  <a:lnTo>
                    <a:pt x="115" y="165"/>
                  </a:lnTo>
                  <a:lnTo>
                    <a:pt x="137" y="142"/>
                  </a:lnTo>
                  <a:lnTo>
                    <a:pt x="166" y="113"/>
                  </a:lnTo>
                  <a:lnTo>
                    <a:pt x="198" y="87"/>
                  </a:lnTo>
                  <a:lnTo>
                    <a:pt x="231" y="65"/>
                  </a:lnTo>
                  <a:lnTo>
                    <a:pt x="259" y="46"/>
                  </a:lnTo>
                  <a:lnTo>
                    <a:pt x="290" y="31"/>
                  </a:lnTo>
                  <a:lnTo>
                    <a:pt x="322" y="18"/>
                  </a:lnTo>
                  <a:lnTo>
                    <a:pt x="348" y="10"/>
                  </a:lnTo>
                  <a:lnTo>
                    <a:pt x="376" y="5"/>
                  </a:lnTo>
                  <a:lnTo>
                    <a:pt x="405" y="2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137"/>
          <p:cNvGrpSpPr/>
          <p:nvPr/>
        </p:nvGrpSpPr>
        <p:grpSpPr>
          <a:xfrm>
            <a:off x="2086915" y="4788204"/>
            <a:ext cx="444715" cy="377824"/>
            <a:chOff x="6323013" y="2662238"/>
            <a:chExt cx="473075" cy="604837"/>
          </a:xfrm>
          <a:solidFill>
            <a:srgbClr val="000000"/>
          </a:solidFill>
        </p:grpSpPr>
        <p:sp>
          <p:nvSpPr>
            <p:cNvPr id="38" name="Freeform 151"/>
            <p:cNvSpPr>
              <a:spLocks/>
            </p:cNvSpPr>
            <p:nvPr/>
          </p:nvSpPr>
          <p:spPr bwMode="auto">
            <a:xfrm>
              <a:off x="6367463" y="3089275"/>
              <a:ext cx="387350" cy="177800"/>
            </a:xfrm>
            <a:custGeom>
              <a:avLst/>
              <a:gdLst>
                <a:gd name="T0" fmla="*/ 525 w 2200"/>
                <a:gd name="T1" fmla="*/ 0 h 1009"/>
                <a:gd name="T2" fmla="*/ 660 w 2200"/>
                <a:gd name="T3" fmla="*/ 0 h 1009"/>
                <a:gd name="T4" fmla="*/ 1100 w 2200"/>
                <a:gd name="T5" fmla="*/ 507 h 1009"/>
                <a:gd name="T6" fmla="*/ 1522 w 2200"/>
                <a:gd name="T7" fmla="*/ 0 h 1009"/>
                <a:gd name="T8" fmla="*/ 1676 w 2200"/>
                <a:gd name="T9" fmla="*/ 0 h 1009"/>
                <a:gd name="T10" fmla="*/ 1730 w 2200"/>
                <a:gd name="T11" fmla="*/ 3 h 1009"/>
                <a:gd name="T12" fmla="*/ 1783 w 2200"/>
                <a:gd name="T13" fmla="*/ 12 h 1009"/>
                <a:gd name="T14" fmla="*/ 1833 w 2200"/>
                <a:gd name="T15" fmla="*/ 27 h 1009"/>
                <a:gd name="T16" fmla="*/ 1881 w 2200"/>
                <a:gd name="T17" fmla="*/ 47 h 1009"/>
                <a:gd name="T18" fmla="*/ 1926 w 2200"/>
                <a:gd name="T19" fmla="*/ 72 h 1009"/>
                <a:gd name="T20" fmla="*/ 1967 w 2200"/>
                <a:gd name="T21" fmla="*/ 102 h 1009"/>
                <a:gd name="T22" fmla="*/ 2005 w 2200"/>
                <a:gd name="T23" fmla="*/ 135 h 1009"/>
                <a:gd name="T24" fmla="*/ 2040 w 2200"/>
                <a:gd name="T25" fmla="*/ 173 h 1009"/>
                <a:gd name="T26" fmla="*/ 2069 w 2200"/>
                <a:gd name="T27" fmla="*/ 215 h 1009"/>
                <a:gd name="T28" fmla="*/ 2095 w 2200"/>
                <a:gd name="T29" fmla="*/ 259 h 1009"/>
                <a:gd name="T30" fmla="*/ 2115 w 2200"/>
                <a:gd name="T31" fmla="*/ 308 h 1009"/>
                <a:gd name="T32" fmla="*/ 2130 w 2200"/>
                <a:gd name="T33" fmla="*/ 357 h 1009"/>
                <a:gd name="T34" fmla="*/ 2140 w 2200"/>
                <a:gd name="T35" fmla="*/ 410 h 1009"/>
                <a:gd name="T36" fmla="*/ 2143 w 2200"/>
                <a:gd name="T37" fmla="*/ 464 h 1009"/>
                <a:gd name="T38" fmla="*/ 2200 w 2200"/>
                <a:gd name="T39" fmla="*/ 1009 h 1009"/>
                <a:gd name="T40" fmla="*/ 0 w 2200"/>
                <a:gd name="T41" fmla="*/ 1009 h 1009"/>
                <a:gd name="T42" fmla="*/ 59 w 2200"/>
                <a:gd name="T43" fmla="*/ 464 h 1009"/>
                <a:gd name="T44" fmla="*/ 62 w 2200"/>
                <a:gd name="T45" fmla="*/ 410 h 1009"/>
                <a:gd name="T46" fmla="*/ 71 w 2200"/>
                <a:gd name="T47" fmla="*/ 357 h 1009"/>
                <a:gd name="T48" fmla="*/ 86 w 2200"/>
                <a:gd name="T49" fmla="*/ 308 h 1009"/>
                <a:gd name="T50" fmla="*/ 107 w 2200"/>
                <a:gd name="T51" fmla="*/ 259 h 1009"/>
                <a:gd name="T52" fmla="*/ 132 w 2200"/>
                <a:gd name="T53" fmla="*/ 215 h 1009"/>
                <a:gd name="T54" fmla="*/ 161 w 2200"/>
                <a:gd name="T55" fmla="*/ 173 h 1009"/>
                <a:gd name="T56" fmla="*/ 195 w 2200"/>
                <a:gd name="T57" fmla="*/ 135 h 1009"/>
                <a:gd name="T58" fmla="*/ 233 w 2200"/>
                <a:gd name="T59" fmla="*/ 102 h 1009"/>
                <a:gd name="T60" fmla="*/ 276 w 2200"/>
                <a:gd name="T61" fmla="*/ 72 h 1009"/>
                <a:gd name="T62" fmla="*/ 320 w 2200"/>
                <a:gd name="T63" fmla="*/ 47 h 1009"/>
                <a:gd name="T64" fmla="*/ 368 w 2200"/>
                <a:gd name="T65" fmla="*/ 27 h 1009"/>
                <a:gd name="T66" fmla="*/ 419 w 2200"/>
                <a:gd name="T67" fmla="*/ 12 h 1009"/>
                <a:gd name="T68" fmla="*/ 471 w 2200"/>
                <a:gd name="T69" fmla="*/ 3 h 1009"/>
                <a:gd name="T70" fmla="*/ 525 w 2200"/>
                <a:gd name="T71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00" h="1009">
                  <a:moveTo>
                    <a:pt x="525" y="0"/>
                  </a:moveTo>
                  <a:lnTo>
                    <a:pt x="660" y="0"/>
                  </a:lnTo>
                  <a:lnTo>
                    <a:pt x="1100" y="507"/>
                  </a:lnTo>
                  <a:lnTo>
                    <a:pt x="1522" y="0"/>
                  </a:lnTo>
                  <a:lnTo>
                    <a:pt x="1676" y="0"/>
                  </a:lnTo>
                  <a:lnTo>
                    <a:pt x="1730" y="3"/>
                  </a:lnTo>
                  <a:lnTo>
                    <a:pt x="1783" y="12"/>
                  </a:lnTo>
                  <a:lnTo>
                    <a:pt x="1833" y="27"/>
                  </a:lnTo>
                  <a:lnTo>
                    <a:pt x="1881" y="47"/>
                  </a:lnTo>
                  <a:lnTo>
                    <a:pt x="1926" y="72"/>
                  </a:lnTo>
                  <a:lnTo>
                    <a:pt x="1967" y="102"/>
                  </a:lnTo>
                  <a:lnTo>
                    <a:pt x="2005" y="135"/>
                  </a:lnTo>
                  <a:lnTo>
                    <a:pt x="2040" y="173"/>
                  </a:lnTo>
                  <a:lnTo>
                    <a:pt x="2069" y="215"/>
                  </a:lnTo>
                  <a:lnTo>
                    <a:pt x="2095" y="259"/>
                  </a:lnTo>
                  <a:lnTo>
                    <a:pt x="2115" y="308"/>
                  </a:lnTo>
                  <a:lnTo>
                    <a:pt x="2130" y="357"/>
                  </a:lnTo>
                  <a:lnTo>
                    <a:pt x="2140" y="410"/>
                  </a:lnTo>
                  <a:lnTo>
                    <a:pt x="2143" y="464"/>
                  </a:lnTo>
                  <a:lnTo>
                    <a:pt x="2200" y="1009"/>
                  </a:lnTo>
                  <a:lnTo>
                    <a:pt x="0" y="1009"/>
                  </a:lnTo>
                  <a:lnTo>
                    <a:pt x="59" y="464"/>
                  </a:lnTo>
                  <a:lnTo>
                    <a:pt x="62" y="410"/>
                  </a:lnTo>
                  <a:lnTo>
                    <a:pt x="71" y="357"/>
                  </a:lnTo>
                  <a:lnTo>
                    <a:pt x="86" y="308"/>
                  </a:lnTo>
                  <a:lnTo>
                    <a:pt x="107" y="259"/>
                  </a:lnTo>
                  <a:lnTo>
                    <a:pt x="132" y="215"/>
                  </a:lnTo>
                  <a:lnTo>
                    <a:pt x="161" y="173"/>
                  </a:lnTo>
                  <a:lnTo>
                    <a:pt x="195" y="135"/>
                  </a:lnTo>
                  <a:lnTo>
                    <a:pt x="233" y="102"/>
                  </a:lnTo>
                  <a:lnTo>
                    <a:pt x="276" y="72"/>
                  </a:lnTo>
                  <a:lnTo>
                    <a:pt x="320" y="47"/>
                  </a:lnTo>
                  <a:lnTo>
                    <a:pt x="368" y="27"/>
                  </a:lnTo>
                  <a:lnTo>
                    <a:pt x="419" y="12"/>
                  </a:lnTo>
                  <a:lnTo>
                    <a:pt x="471" y="3"/>
                  </a:lnTo>
                  <a:lnTo>
                    <a:pt x="5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2"/>
            <p:cNvSpPr>
              <a:spLocks/>
            </p:cNvSpPr>
            <p:nvPr/>
          </p:nvSpPr>
          <p:spPr bwMode="auto">
            <a:xfrm>
              <a:off x="6496051" y="2894013"/>
              <a:ext cx="34925" cy="33337"/>
            </a:xfrm>
            <a:custGeom>
              <a:avLst/>
              <a:gdLst>
                <a:gd name="T0" fmla="*/ 97 w 195"/>
                <a:gd name="T1" fmla="*/ 0 h 195"/>
                <a:gd name="T2" fmla="*/ 120 w 195"/>
                <a:gd name="T3" fmla="*/ 3 h 195"/>
                <a:gd name="T4" fmla="*/ 141 w 195"/>
                <a:gd name="T5" fmla="*/ 10 h 195"/>
                <a:gd name="T6" fmla="*/ 158 w 195"/>
                <a:gd name="T7" fmla="*/ 21 h 195"/>
                <a:gd name="T8" fmla="*/ 173 w 195"/>
                <a:gd name="T9" fmla="*/ 36 h 195"/>
                <a:gd name="T10" fmla="*/ 185 w 195"/>
                <a:gd name="T11" fmla="*/ 55 h 195"/>
                <a:gd name="T12" fmla="*/ 193 w 195"/>
                <a:gd name="T13" fmla="*/ 75 h 195"/>
                <a:gd name="T14" fmla="*/ 195 w 195"/>
                <a:gd name="T15" fmla="*/ 97 h 195"/>
                <a:gd name="T16" fmla="*/ 193 w 195"/>
                <a:gd name="T17" fmla="*/ 119 h 195"/>
                <a:gd name="T18" fmla="*/ 185 w 195"/>
                <a:gd name="T19" fmla="*/ 140 h 195"/>
                <a:gd name="T20" fmla="*/ 173 w 195"/>
                <a:gd name="T21" fmla="*/ 158 h 195"/>
                <a:gd name="T22" fmla="*/ 158 w 195"/>
                <a:gd name="T23" fmla="*/ 173 h 195"/>
                <a:gd name="T24" fmla="*/ 141 w 195"/>
                <a:gd name="T25" fmla="*/ 185 h 195"/>
                <a:gd name="T26" fmla="*/ 120 w 195"/>
                <a:gd name="T27" fmla="*/ 193 h 195"/>
                <a:gd name="T28" fmla="*/ 97 w 195"/>
                <a:gd name="T29" fmla="*/ 195 h 195"/>
                <a:gd name="T30" fmla="*/ 75 w 195"/>
                <a:gd name="T31" fmla="*/ 193 h 195"/>
                <a:gd name="T32" fmla="*/ 54 w 195"/>
                <a:gd name="T33" fmla="*/ 185 h 195"/>
                <a:gd name="T34" fmla="*/ 36 w 195"/>
                <a:gd name="T35" fmla="*/ 173 h 195"/>
                <a:gd name="T36" fmla="*/ 20 w 195"/>
                <a:gd name="T37" fmla="*/ 158 h 195"/>
                <a:gd name="T38" fmla="*/ 10 w 195"/>
                <a:gd name="T39" fmla="*/ 140 h 195"/>
                <a:gd name="T40" fmla="*/ 2 w 195"/>
                <a:gd name="T41" fmla="*/ 119 h 195"/>
                <a:gd name="T42" fmla="*/ 0 w 195"/>
                <a:gd name="T43" fmla="*/ 97 h 195"/>
                <a:gd name="T44" fmla="*/ 2 w 195"/>
                <a:gd name="T45" fmla="*/ 75 h 195"/>
                <a:gd name="T46" fmla="*/ 10 w 195"/>
                <a:gd name="T47" fmla="*/ 55 h 195"/>
                <a:gd name="T48" fmla="*/ 20 w 195"/>
                <a:gd name="T49" fmla="*/ 36 h 195"/>
                <a:gd name="T50" fmla="*/ 36 w 195"/>
                <a:gd name="T51" fmla="*/ 21 h 195"/>
                <a:gd name="T52" fmla="*/ 54 w 195"/>
                <a:gd name="T53" fmla="*/ 10 h 195"/>
                <a:gd name="T54" fmla="*/ 75 w 195"/>
                <a:gd name="T55" fmla="*/ 3 h 195"/>
                <a:gd name="T56" fmla="*/ 97 w 195"/>
                <a:gd name="T5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5" h="195">
                  <a:moveTo>
                    <a:pt x="97" y="0"/>
                  </a:moveTo>
                  <a:lnTo>
                    <a:pt x="120" y="3"/>
                  </a:lnTo>
                  <a:lnTo>
                    <a:pt x="141" y="10"/>
                  </a:lnTo>
                  <a:lnTo>
                    <a:pt x="158" y="21"/>
                  </a:lnTo>
                  <a:lnTo>
                    <a:pt x="173" y="36"/>
                  </a:lnTo>
                  <a:lnTo>
                    <a:pt x="185" y="55"/>
                  </a:lnTo>
                  <a:lnTo>
                    <a:pt x="193" y="75"/>
                  </a:lnTo>
                  <a:lnTo>
                    <a:pt x="195" y="97"/>
                  </a:lnTo>
                  <a:lnTo>
                    <a:pt x="193" y="119"/>
                  </a:lnTo>
                  <a:lnTo>
                    <a:pt x="185" y="140"/>
                  </a:lnTo>
                  <a:lnTo>
                    <a:pt x="173" y="158"/>
                  </a:lnTo>
                  <a:lnTo>
                    <a:pt x="158" y="173"/>
                  </a:lnTo>
                  <a:lnTo>
                    <a:pt x="141" y="185"/>
                  </a:lnTo>
                  <a:lnTo>
                    <a:pt x="120" y="193"/>
                  </a:lnTo>
                  <a:lnTo>
                    <a:pt x="97" y="195"/>
                  </a:lnTo>
                  <a:lnTo>
                    <a:pt x="75" y="193"/>
                  </a:lnTo>
                  <a:lnTo>
                    <a:pt x="54" y="185"/>
                  </a:lnTo>
                  <a:lnTo>
                    <a:pt x="36" y="173"/>
                  </a:lnTo>
                  <a:lnTo>
                    <a:pt x="20" y="158"/>
                  </a:lnTo>
                  <a:lnTo>
                    <a:pt x="10" y="140"/>
                  </a:lnTo>
                  <a:lnTo>
                    <a:pt x="2" y="119"/>
                  </a:lnTo>
                  <a:lnTo>
                    <a:pt x="0" y="97"/>
                  </a:lnTo>
                  <a:lnTo>
                    <a:pt x="2" y="75"/>
                  </a:lnTo>
                  <a:lnTo>
                    <a:pt x="10" y="55"/>
                  </a:lnTo>
                  <a:lnTo>
                    <a:pt x="20" y="36"/>
                  </a:lnTo>
                  <a:lnTo>
                    <a:pt x="36" y="21"/>
                  </a:lnTo>
                  <a:lnTo>
                    <a:pt x="54" y="10"/>
                  </a:lnTo>
                  <a:lnTo>
                    <a:pt x="75" y="3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3"/>
            <p:cNvSpPr>
              <a:spLocks/>
            </p:cNvSpPr>
            <p:nvPr/>
          </p:nvSpPr>
          <p:spPr bwMode="auto">
            <a:xfrm>
              <a:off x="6588126" y="2894013"/>
              <a:ext cx="34925" cy="33337"/>
            </a:xfrm>
            <a:custGeom>
              <a:avLst/>
              <a:gdLst>
                <a:gd name="T0" fmla="*/ 98 w 196"/>
                <a:gd name="T1" fmla="*/ 0 h 195"/>
                <a:gd name="T2" fmla="*/ 121 w 196"/>
                <a:gd name="T3" fmla="*/ 3 h 195"/>
                <a:gd name="T4" fmla="*/ 141 w 196"/>
                <a:gd name="T5" fmla="*/ 10 h 195"/>
                <a:gd name="T6" fmla="*/ 160 w 196"/>
                <a:gd name="T7" fmla="*/ 21 h 195"/>
                <a:gd name="T8" fmla="*/ 175 w 196"/>
                <a:gd name="T9" fmla="*/ 36 h 195"/>
                <a:gd name="T10" fmla="*/ 187 w 196"/>
                <a:gd name="T11" fmla="*/ 55 h 195"/>
                <a:gd name="T12" fmla="*/ 193 w 196"/>
                <a:gd name="T13" fmla="*/ 75 h 195"/>
                <a:gd name="T14" fmla="*/ 196 w 196"/>
                <a:gd name="T15" fmla="*/ 97 h 195"/>
                <a:gd name="T16" fmla="*/ 193 w 196"/>
                <a:gd name="T17" fmla="*/ 119 h 195"/>
                <a:gd name="T18" fmla="*/ 187 w 196"/>
                <a:gd name="T19" fmla="*/ 140 h 195"/>
                <a:gd name="T20" fmla="*/ 175 w 196"/>
                <a:gd name="T21" fmla="*/ 158 h 195"/>
                <a:gd name="T22" fmla="*/ 160 w 196"/>
                <a:gd name="T23" fmla="*/ 173 h 195"/>
                <a:gd name="T24" fmla="*/ 141 w 196"/>
                <a:gd name="T25" fmla="*/ 185 h 195"/>
                <a:gd name="T26" fmla="*/ 121 w 196"/>
                <a:gd name="T27" fmla="*/ 193 h 195"/>
                <a:gd name="T28" fmla="*/ 98 w 196"/>
                <a:gd name="T29" fmla="*/ 195 h 195"/>
                <a:gd name="T30" fmla="*/ 76 w 196"/>
                <a:gd name="T31" fmla="*/ 193 h 195"/>
                <a:gd name="T32" fmla="*/ 56 w 196"/>
                <a:gd name="T33" fmla="*/ 185 h 195"/>
                <a:gd name="T34" fmla="*/ 37 w 196"/>
                <a:gd name="T35" fmla="*/ 173 h 195"/>
                <a:gd name="T36" fmla="*/ 22 w 196"/>
                <a:gd name="T37" fmla="*/ 158 h 195"/>
                <a:gd name="T38" fmla="*/ 10 w 196"/>
                <a:gd name="T39" fmla="*/ 140 h 195"/>
                <a:gd name="T40" fmla="*/ 2 w 196"/>
                <a:gd name="T41" fmla="*/ 119 h 195"/>
                <a:gd name="T42" fmla="*/ 0 w 196"/>
                <a:gd name="T43" fmla="*/ 97 h 195"/>
                <a:gd name="T44" fmla="*/ 2 w 196"/>
                <a:gd name="T45" fmla="*/ 75 h 195"/>
                <a:gd name="T46" fmla="*/ 10 w 196"/>
                <a:gd name="T47" fmla="*/ 55 h 195"/>
                <a:gd name="T48" fmla="*/ 22 w 196"/>
                <a:gd name="T49" fmla="*/ 36 h 195"/>
                <a:gd name="T50" fmla="*/ 37 w 196"/>
                <a:gd name="T51" fmla="*/ 21 h 195"/>
                <a:gd name="T52" fmla="*/ 56 w 196"/>
                <a:gd name="T53" fmla="*/ 10 h 195"/>
                <a:gd name="T54" fmla="*/ 76 w 196"/>
                <a:gd name="T55" fmla="*/ 3 h 195"/>
                <a:gd name="T56" fmla="*/ 98 w 196"/>
                <a:gd name="T5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6" h="195">
                  <a:moveTo>
                    <a:pt x="98" y="0"/>
                  </a:moveTo>
                  <a:lnTo>
                    <a:pt x="121" y="3"/>
                  </a:lnTo>
                  <a:lnTo>
                    <a:pt x="141" y="10"/>
                  </a:lnTo>
                  <a:lnTo>
                    <a:pt x="160" y="21"/>
                  </a:lnTo>
                  <a:lnTo>
                    <a:pt x="175" y="36"/>
                  </a:lnTo>
                  <a:lnTo>
                    <a:pt x="187" y="55"/>
                  </a:lnTo>
                  <a:lnTo>
                    <a:pt x="193" y="75"/>
                  </a:lnTo>
                  <a:lnTo>
                    <a:pt x="196" y="97"/>
                  </a:lnTo>
                  <a:lnTo>
                    <a:pt x="193" y="119"/>
                  </a:lnTo>
                  <a:lnTo>
                    <a:pt x="187" y="140"/>
                  </a:lnTo>
                  <a:lnTo>
                    <a:pt x="175" y="158"/>
                  </a:lnTo>
                  <a:lnTo>
                    <a:pt x="160" y="173"/>
                  </a:lnTo>
                  <a:lnTo>
                    <a:pt x="141" y="185"/>
                  </a:lnTo>
                  <a:lnTo>
                    <a:pt x="121" y="193"/>
                  </a:lnTo>
                  <a:lnTo>
                    <a:pt x="98" y="195"/>
                  </a:lnTo>
                  <a:lnTo>
                    <a:pt x="76" y="193"/>
                  </a:lnTo>
                  <a:lnTo>
                    <a:pt x="56" y="185"/>
                  </a:lnTo>
                  <a:lnTo>
                    <a:pt x="37" y="173"/>
                  </a:lnTo>
                  <a:lnTo>
                    <a:pt x="22" y="158"/>
                  </a:lnTo>
                  <a:lnTo>
                    <a:pt x="10" y="140"/>
                  </a:lnTo>
                  <a:lnTo>
                    <a:pt x="2" y="119"/>
                  </a:lnTo>
                  <a:lnTo>
                    <a:pt x="0" y="97"/>
                  </a:lnTo>
                  <a:lnTo>
                    <a:pt x="2" y="75"/>
                  </a:lnTo>
                  <a:lnTo>
                    <a:pt x="10" y="55"/>
                  </a:lnTo>
                  <a:lnTo>
                    <a:pt x="22" y="36"/>
                  </a:lnTo>
                  <a:lnTo>
                    <a:pt x="37" y="21"/>
                  </a:lnTo>
                  <a:lnTo>
                    <a:pt x="56" y="10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4"/>
            <p:cNvSpPr>
              <a:spLocks/>
            </p:cNvSpPr>
            <p:nvPr/>
          </p:nvSpPr>
          <p:spPr bwMode="auto">
            <a:xfrm>
              <a:off x="6323013" y="2662238"/>
              <a:ext cx="473075" cy="355600"/>
            </a:xfrm>
            <a:custGeom>
              <a:avLst/>
              <a:gdLst>
                <a:gd name="T0" fmla="*/ 1494 w 2681"/>
                <a:gd name="T1" fmla="*/ 10 h 2017"/>
                <a:gd name="T2" fmla="*/ 1838 w 2681"/>
                <a:gd name="T3" fmla="*/ 100 h 2017"/>
                <a:gd name="T4" fmla="*/ 2138 w 2681"/>
                <a:gd name="T5" fmla="*/ 276 h 2017"/>
                <a:gd name="T6" fmla="*/ 2377 w 2681"/>
                <a:gd name="T7" fmla="*/ 522 h 2017"/>
                <a:gd name="T8" fmla="*/ 2544 w 2681"/>
                <a:gd name="T9" fmla="*/ 826 h 2017"/>
                <a:gd name="T10" fmla="*/ 2624 w 2681"/>
                <a:gd name="T11" fmla="*/ 1173 h 2017"/>
                <a:gd name="T12" fmla="*/ 2679 w 2681"/>
                <a:gd name="T13" fmla="*/ 1350 h 2017"/>
                <a:gd name="T14" fmla="*/ 2654 w 2681"/>
                <a:gd name="T15" fmla="*/ 1555 h 2017"/>
                <a:gd name="T16" fmla="*/ 2545 w 2681"/>
                <a:gd name="T17" fmla="*/ 1730 h 2017"/>
                <a:gd name="T18" fmla="*/ 2374 w 2681"/>
                <a:gd name="T19" fmla="*/ 1843 h 2017"/>
                <a:gd name="T20" fmla="*/ 2217 w 2681"/>
                <a:gd name="T21" fmla="*/ 920 h 2017"/>
                <a:gd name="T22" fmla="*/ 2406 w 2681"/>
                <a:gd name="T23" fmla="*/ 966 h 2017"/>
                <a:gd name="T24" fmla="*/ 2437 w 2681"/>
                <a:gd name="T25" fmla="*/ 856 h 2017"/>
                <a:gd name="T26" fmla="*/ 2276 w 2681"/>
                <a:gd name="T27" fmla="*/ 572 h 2017"/>
                <a:gd name="T28" fmla="*/ 2045 w 2681"/>
                <a:gd name="T29" fmla="*/ 344 h 2017"/>
                <a:gd name="T30" fmla="*/ 1758 w 2681"/>
                <a:gd name="T31" fmla="*/ 185 h 2017"/>
                <a:gd name="T32" fmla="*/ 1428 w 2681"/>
                <a:gd name="T33" fmla="*/ 113 h 2017"/>
                <a:gd name="T34" fmla="*/ 1085 w 2681"/>
                <a:gd name="T35" fmla="*/ 138 h 2017"/>
                <a:gd name="T36" fmla="*/ 775 w 2681"/>
                <a:gd name="T37" fmla="*/ 255 h 2017"/>
                <a:gd name="T38" fmla="*/ 514 w 2681"/>
                <a:gd name="T39" fmla="*/ 450 h 2017"/>
                <a:gd name="T40" fmla="*/ 315 w 2681"/>
                <a:gd name="T41" fmla="*/ 708 h 2017"/>
                <a:gd name="T42" fmla="*/ 194 w 2681"/>
                <a:gd name="T43" fmla="*/ 1015 h 2017"/>
                <a:gd name="T44" fmla="*/ 366 w 2681"/>
                <a:gd name="T45" fmla="*/ 934 h 2017"/>
                <a:gd name="T46" fmla="*/ 483 w 2681"/>
                <a:gd name="T47" fmla="*/ 1632 h 2017"/>
                <a:gd name="T48" fmla="*/ 589 w 2681"/>
                <a:gd name="T49" fmla="*/ 1708 h 2017"/>
                <a:gd name="T50" fmla="*/ 752 w 2681"/>
                <a:gd name="T51" fmla="*/ 1778 h 2017"/>
                <a:gd name="T52" fmla="*/ 983 w 2681"/>
                <a:gd name="T53" fmla="*/ 1827 h 2017"/>
                <a:gd name="T54" fmla="*/ 1221 w 2681"/>
                <a:gd name="T55" fmla="*/ 1824 h 2017"/>
                <a:gd name="T56" fmla="*/ 1313 w 2681"/>
                <a:gd name="T57" fmla="*/ 1780 h 2017"/>
                <a:gd name="T58" fmla="*/ 1427 w 2681"/>
                <a:gd name="T59" fmla="*/ 1798 h 2017"/>
                <a:gd name="T60" fmla="*/ 1491 w 2681"/>
                <a:gd name="T61" fmla="*/ 1872 h 2017"/>
                <a:gd name="T62" fmla="*/ 1468 w 2681"/>
                <a:gd name="T63" fmla="*/ 1964 h 2017"/>
                <a:gd name="T64" fmla="*/ 1372 w 2681"/>
                <a:gd name="T65" fmla="*/ 2014 h 2017"/>
                <a:gd name="T66" fmla="*/ 1261 w 2681"/>
                <a:gd name="T67" fmla="*/ 1998 h 2017"/>
                <a:gd name="T68" fmla="*/ 1127 w 2681"/>
                <a:gd name="T69" fmla="*/ 1949 h 2017"/>
                <a:gd name="T70" fmla="*/ 853 w 2681"/>
                <a:gd name="T71" fmla="*/ 1917 h 2017"/>
                <a:gd name="T72" fmla="*/ 645 w 2681"/>
                <a:gd name="T73" fmla="*/ 1857 h 2017"/>
                <a:gd name="T74" fmla="*/ 494 w 2681"/>
                <a:gd name="T75" fmla="*/ 1780 h 2017"/>
                <a:gd name="T76" fmla="*/ 358 w 2681"/>
                <a:gd name="T77" fmla="*/ 1859 h 2017"/>
                <a:gd name="T78" fmla="*/ 173 w 2681"/>
                <a:gd name="T79" fmla="*/ 1764 h 2017"/>
                <a:gd name="T80" fmla="*/ 48 w 2681"/>
                <a:gd name="T81" fmla="*/ 1603 h 2017"/>
                <a:gd name="T82" fmla="*/ 0 w 2681"/>
                <a:gd name="T83" fmla="*/ 1397 h 2017"/>
                <a:gd name="T84" fmla="*/ 37 w 2681"/>
                <a:gd name="T85" fmla="*/ 1215 h 2017"/>
                <a:gd name="T86" fmla="*/ 107 w 2681"/>
                <a:gd name="T87" fmla="*/ 910 h 2017"/>
                <a:gd name="T88" fmla="*/ 253 w 2681"/>
                <a:gd name="T89" fmla="*/ 593 h 2017"/>
                <a:gd name="T90" fmla="*/ 478 w 2681"/>
                <a:gd name="T91" fmla="*/ 332 h 2017"/>
                <a:gd name="T92" fmla="*/ 763 w 2681"/>
                <a:gd name="T93" fmla="*/ 137 h 2017"/>
                <a:gd name="T94" fmla="*/ 1098 w 2681"/>
                <a:gd name="T95" fmla="*/ 22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81" h="2017">
                  <a:moveTo>
                    <a:pt x="1337" y="0"/>
                  </a:moveTo>
                  <a:lnTo>
                    <a:pt x="1344" y="0"/>
                  </a:lnTo>
                  <a:lnTo>
                    <a:pt x="1402" y="1"/>
                  </a:lnTo>
                  <a:lnTo>
                    <a:pt x="1494" y="10"/>
                  </a:lnTo>
                  <a:lnTo>
                    <a:pt x="1583" y="22"/>
                  </a:lnTo>
                  <a:lnTo>
                    <a:pt x="1671" y="43"/>
                  </a:lnTo>
                  <a:lnTo>
                    <a:pt x="1755" y="69"/>
                  </a:lnTo>
                  <a:lnTo>
                    <a:pt x="1838" y="100"/>
                  </a:lnTo>
                  <a:lnTo>
                    <a:pt x="1918" y="137"/>
                  </a:lnTo>
                  <a:lnTo>
                    <a:pt x="1995" y="178"/>
                  </a:lnTo>
                  <a:lnTo>
                    <a:pt x="2067" y="224"/>
                  </a:lnTo>
                  <a:lnTo>
                    <a:pt x="2138" y="276"/>
                  </a:lnTo>
                  <a:lnTo>
                    <a:pt x="2204" y="332"/>
                  </a:lnTo>
                  <a:lnTo>
                    <a:pt x="2266" y="391"/>
                  </a:lnTo>
                  <a:lnTo>
                    <a:pt x="2324" y="454"/>
                  </a:lnTo>
                  <a:lnTo>
                    <a:pt x="2377" y="522"/>
                  </a:lnTo>
                  <a:lnTo>
                    <a:pt x="2427" y="593"/>
                  </a:lnTo>
                  <a:lnTo>
                    <a:pt x="2472" y="668"/>
                  </a:lnTo>
                  <a:lnTo>
                    <a:pt x="2511" y="746"/>
                  </a:lnTo>
                  <a:lnTo>
                    <a:pt x="2544" y="826"/>
                  </a:lnTo>
                  <a:lnTo>
                    <a:pt x="2574" y="910"/>
                  </a:lnTo>
                  <a:lnTo>
                    <a:pt x="2596" y="995"/>
                  </a:lnTo>
                  <a:lnTo>
                    <a:pt x="2614" y="1084"/>
                  </a:lnTo>
                  <a:lnTo>
                    <a:pt x="2624" y="1173"/>
                  </a:lnTo>
                  <a:lnTo>
                    <a:pt x="2644" y="1215"/>
                  </a:lnTo>
                  <a:lnTo>
                    <a:pt x="2659" y="1258"/>
                  </a:lnTo>
                  <a:lnTo>
                    <a:pt x="2671" y="1302"/>
                  </a:lnTo>
                  <a:lnTo>
                    <a:pt x="2679" y="1350"/>
                  </a:lnTo>
                  <a:lnTo>
                    <a:pt x="2681" y="1397"/>
                  </a:lnTo>
                  <a:lnTo>
                    <a:pt x="2678" y="1452"/>
                  </a:lnTo>
                  <a:lnTo>
                    <a:pt x="2669" y="1505"/>
                  </a:lnTo>
                  <a:lnTo>
                    <a:pt x="2654" y="1555"/>
                  </a:lnTo>
                  <a:lnTo>
                    <a:pt x="2634" y="1603"/>
                  </a:lnTo>
                  <a:lnTo>
                    <a:pt x="2609" y="1649"/>
                  </a:lnTo>
                  <a:lnTo>
                    <a:pt x="2579" y="1691"/>
                  </a:lnTo>
                  <a:lnTo>
                    <a:pt x="2545" y="1730"/>
                  </a:lnTo>
                  <a:lnTo>
                    <a:pt x="2507" y="1764"/>
                  </a:lnTo>
                  <a:lnTo>
                    <a:pt x="2466" y="1796"/>
                  </a:lnTo>
                  <a:lnTo>
                    <a:pt x="2422" y="1822"/>
                  </a:lnTo>
                  <a:lnTo>
                    <a:pt x="2374" y="1843"/>
                  </a:lnTo>
                  <a:lnTo>
                    <a:pt x="2323" y="1859"/>
                  </a:lnTo>
                  <a:lnTo>
                    <a:pt x="2271" y="1870"/>
                  </a:lnTo>
                  <a:lnTo>
                    <a:pt x="2217" y="1875"/>
                  </a:lnTo>
                  <a:lnTo>
                    <a:pt x="2217" y="920"/>
                  </a:lnTo>
                  <a:lnTo>
                    <a:pt x="2267" y="924"/>
                  </a:lnTo>
                  <a:lnTo>
                    <a:pt x="2315" y="933"/>
                  </a:lnTo>
                  <a:lnTo>
                    <a:pt x="2361" y="947"/>
                  </a:lnTo>
                  <a:lnTo>
                    <a:pt x="2406" y="966"/>
                  </a:lnTo>
                  <a:lnTo>
                    <a:pt x="2448" y="988"/>
                  </a:lnTo>
                  <a:lnTo>
                    <a:pt x="2487" y="1015"/>
                  </a:lnTo>
                  <a:lnTo>
                    <a:pt x="2465" y="934"/>
                  </a:lnTo>
                  <a:lnTo>
                    <a:pt x="2437" y="856"/>
                  </a:lnTo>
                  <a:lnTo>
                    <a:pt x="2405" y="780"/>
                  </a:lnTo>
                  <a:lnTo>
                    <a:pt x="2367" y="708"/>
                  </a:lnTo>
                  <a:lnTo>
                    <a:pt x="2323" y="638"/>
                  </a:lnTo>
                  <a:lnTo>
                    <a:pt x="2276" y="572"/>
                  </a:lnTo>
                  <a:lnTo>
                    <a:pt x="2224" y="508"/>
                  </a:lnTo>
                  <a:lnTo>
                    <a:pt x="2168" y="449"/>
                  </a:lnTo>
                  <a:lnTo>
                    <a:pt x="2109" y="394"/>
                  </a:lnTo>
                  <a:lnTo>
                    <a:pt x="2045" y="344"/>
                  </a:lnTo>
                  <a:lnTo>
                    <a:pt x="1978" y="297"/>
                  </a:lnTo>
                  <a:lnTo>
                    <a:pt x="1907" y="255"/>
                  </a:lnTo>
                  <a:lnTo>
                    <a:pt x="1833" y="217"/>
                  </a:lnTo>
                  <a:lnTo>
                    <a:pt x="1758" y="185"/>
                  </a:lnTo>
                  <a:lnTo>
                    <a:pt x="1678" y="159"/>
                  </a:lnTo>
                  <a:lnTo>
                    <a:pt x="1597" y="138"/>
                  </a:lnTo>
                  <a:lnTo>
                    <a:pt x="1514" y="122"/>
                  </a:lnTo>
                  <a:lnTo>
                    <a:pt x="1428" y="113"/>
                  </a:lnTo>
                  <a:lnTo>
                    <a:pt x="1340" y="109"/>
                  </a:lnTo>
                  <a:lnTo>
                    <a:pt x="1254" y="113"/>
                  </a:lnTo>
                  <a:lnTo>
                    <a:pt x="1168" y="122"/>
                  </a:lnTo>
                  <a:lnTo>
                    <a:pt x="1085" y="138"/>
                  </a:lnTo>
                  <a:lnTo>
                    <a:pt x="1003" y="159"/>
                  </a:lnTo>
                  <a:lnTo>
                    <a:pt x="924" y="185"/>
                  </a:lnTo>
                  <a:lnTo>
                    <a:pt x="847" y="217"/>
                  </a:lnTo>
                  <a:lnTo>
                    <a:pt x="775" y="255"/>
                  </a:lnTo>
                  <a:lnTo>
                    <a:pt x="704" y="297"/>
                  </a:lnTo>
                  <a:lnTo>
                    <a:pt x="637" y="344"/>
                  </a:lnTo>
                  <a:lnTo>
                    <a:pt x="573" y="394"/>
                  </a:lnTo>
                  <a:lnTo>
                    <a:pt x="514" y="450"/>
                  </a:lnTo>
                  <a:lnTo>
                    <a:pt x="457" y="508"/>
                  </a:lnTo>
                  <a:lnTo>
                    <a:pt x="405" y="572"/>
                  </a:lnTo>
                  <a:lnTo>
                    <a:pt x="358" y="638"/>
                  </a:lnTo>
                  <a:lnTo>
                    <a:pt x="315" y="708"/>
                  </a:lnTo>
                  <a:lnTo>
                    <a:pt x="276" y="781"/>
                  </a:lnTo>
                  <a:lnTo>
                    <a:pt x="244" y="856"/>
                  </a:lnTo>
                  <a:lnTo>
                    <a:pt x="216" y="934"/>
                  </a:lnTo>
                  <a:lnTo>
                    <a:pt x="194" y="1015"/>
                  </a:lnTo>
                  <a:lnTo>
                    <a:pt x="233" y="989"/>
                  </a:lnTo>
                  <a:lnTo>
                    <a:pt x="275" y="966"/>
                  </a:lnTo>
                  <a:lnTo>
                    <a:pt x="320" y="948"/>
                  </a:lnTo>
                  <a:lnTo>
                    <a:pt x="366" y="934"/>
                  </a:lnTo>
                  <a:lnTo>
                    <a:pt x="415" y="924"/>
                  </a:lnTo>
                  <a:lnTo>
                    <a:pt x="465" y="920"/>
                  </a:lnTo>
                  <a:lnTo>
                    <a:pt x="465" y="1614"/>
                  </a:lnTo>
                  <a:lnTo>
                    <a:pt x="483" y="1632"/>
                  </a:lnTo>
                  <a:lnTo>
                    <a:pt x="505" y="1650"/>
                  </a:lnTo>
                  <a:lnTo>
                    <a:pt x="530" y="1670"/>
                  </a:lnTo>
                  <a:lnTo>
                    <a:pt x="558" y="1689"/>
                  </a:lnTo>
                  <a:lnTo>
                    <a:pt x="589" y="1708"/>
                  </a:lnTo>
                  <a:lnTo>
                    <a:pt x="624" y="1727"/>
                  </a:lnTo>
                  <a:lnTo>
                    <a:pt x="663" y="1745"/>
                  </a:lnTo>
                  <a:lnTo>
                    <a:pt x="705" y="1762"/>
                  </a:lnTo>
                  <a:lnTo>
                    <a:pt x="752" y="1778"/>
                  </a:lnTo>
                  <a:lnTo>
                    <a:pt x="803" y="1794"/>
                  </a:lnTo>
                  <a:lnTo>
                    <a:pt x="858" y="1806"/>
                  </a:lnTo>
                  <a:lnTo>
                    <a:pt x="918" y="1818"/>
                  </a:lnTo>
                  <a:lnTo>
                    <a:pt x="983" y="1827"/>
                  </a:lnTo>
                  <a:lnTo>
                    <a:pt x="1052" y="1834"/>
                  </a:lnTo>
                  <a:lnTo>
                    <a:pt x="1127" y="1840"/>
                  </a:lnTo>
                  <a:lnTo>
                    <a:pt x="1207" y="1842"/>
                  </a:lnTo>
                  <a:lnTo>
                    <a:pt x="1221" y="1824"/>
                  </a:lnTo>
                  <a:lnTo>
                    <a:pt x="1240" y="1808"/>
                  </a:lnTo>
                  <a:lnTo>
                    <a:pt x="1261" y="1796"/>
                  </a:lnTo>
                  <a:lnTo>
                    <a:pt x="1286" y="1786"/>
                  </a:lnTo>
                  <a:lnTo>
                    <a:pt x="1313" y="1780"/>
                  </a:lnTo>
                  <a:lnTo>
                    <a:pt x="1341" y="1777"/>
                  </a:lnTo>
                  <a:lnTo>
                    <a:pt x="1372" y="1780"/>
                  </a:lnTo>
                  <a:lnTo>
                    <a:pt x="1401" y="1787"/>
                  </a:lnTo>
                  <a:lnTo>
                    <a:pt x="1427" y="1798"/>
                  </a:lnTo>
                  <a:lnTo>
                    <a:pt x="1449" y="1812"/>
                  </a:lnTo>
                  <a:lnTo>
                    <a:pt x="1468" y="1830"/>
                  </a:lnTo>
                  <a:lnTo>
                    <a:pt x="1482" y="1851"/>
                  </a:lnTo>
                  <a:lnTo>
                    <a:pt x="1491" y="1872"/>
                  </a:lnTo>
                  <a:lnTo>
                    <a:pt x="1494" y="1897"/>
                  </a:lnTo>
                  <a:lnTo>
                    <a:pt x="1491" y="1921"/>
                  </a:lnTo>
                  <a:lnTo>
                    <a:pt x="1482" y="1943"/>
                  </a:lnTo>
                  <a:lnTo>
                    <a:pt x="1468" y="1964"/>
                  </a:lnTo>
                  <a:lnTo>
                    <a:pt x="1449" y="1981"/>
                  </a:lnTo>
                  <a:lnTo>
                    <a:pt x="1427" y="1996"/>
                  </a:lnTo>
                  <a:lnTo>
                    <a:pt x="1401" y="2007"/>
                  </a:lnTo>
                  <a:lnTo>
                    <a:pt x="1372" y="2014"/>
                  </a:lnTo>
                  <a:lnTo>
                    <a:pt x="1341" y="2017"/>
                  </a:lnTo>
                  <a:lnTo>
                    <a:pt x="1312" y="2014"/>
                  </a:lnTo>
                  <a:lnTo>
                    <a:pt x="1286" y="2008"/>
                  </a:lnTo>
                  <a:lnTo>
                    <a:pt x="1261" y="1998"/>
                  </a:lnTo>
                  <a:lnTo>
                    <a:pt x="1240" y="1985"/>
                  </a:lnTo>
                  <a:lnTo>
                    <a:pt x="1221" y="1969"/>
                  </a:lnTo>
                  <a:lnTo>
                    <a:pt x="1206" y="1951"/>
                  </a:lnTo>
                  <a:lnTo>
                    <a:pt x="1127" y="1949"/>
                  </a:lnTo>
                  <a:lnTo>
                    <a:pt x="1051" y="1944"/>
                  </a:lnTo>
                  <a:lnTo>
                    <a:pt x="981" y="1938"/>
                  </a:lnTo>
                  <a:lnTo>
                    <a:pt x="915" y="1928"/>
                  </a:lnTo>
                  <a:lnTo>
                    <a:pt x="853" y="1917"/>
                  </a:lnTo>
                  <a:lnTo>
                    <a:pt x="795" y="1904"/>
                  </a:lnTo>
                  <a:lnTo>
                    <a:pt x="741" y="1890"/>
                  </a:lnTo>
                  <a:lnTo>
                    <a:pt x="691" y="1874"/>
                  </a:lnTo>
                  <a:lnTo>
                    <a:pt x="645" y="1857"/>
                  </a:lnTo>
                  <a:lnTo>
                    <a:pt x="602" y="1839"/>
                  </a:lnTo>
                  <a:lnTo>
                    <a:pt x="563" y="1820"/>
                  </a:lnTo>
                  <a:lnTo>
                    <a:pt x="527" y="1800"/>
                  </a:lnTo>
                  <a:lnTo>
                    <a:pt x="494" y="1780"/>
                  </a:lnTo>
                  <a:lnTo>
                    <a:pt x="465" y="1759"/>
                  </a:lnTo>
                  <a:lnTo>
                    <a:pt x="465" y="1875"/>
                  </a:lnTo>
                  <a:lnTo>
                    <a:pt x="410" y="1870"/>
                  </a:lnTo>
                  <a:lnTo>
                    <a:pt x="358" y="1859"/>
                  </a:lnTo>
                  <a:lnTo>
                    <a:pt x="308" y="1843"/>
                  </a:lnTo>
                  <a:lnTo>
                    <a:pt x="260" y="1822"/>
                  </a:lnTo>
                  <a:lnTo>
                    <a:pt x="216" y="1796"/>
                  </a:lnTo>
                  <a:lnTo>
                    <a:pt x="173" y="1764"/>
                  </a:lnTo>
                  <a:lnTo>
                    <a:pt x="135" y="1730"/>
                  </a:lnTo>
                  <a:lnTo>
                    <a:pt x="102" y="1691"/>
                  </a:lnTo>
                  <a:lnTo>
                    <a:pt x="73" y="1649"/>
                  </a:lnTo>
                  <a:lnTo>
                    <a:pt x="48" y="1603"/>
                  </a:lnTo>
                  <a:lnTo>
                    <a:pt x="27" y="1555"/>
                  </a:lnTo>
                  <a:lnTo>
                    <a:pt x="13" y="1505"/>
                  </a:lnTo>
                  <a:lnTo>
                    <a:pt x="3" y="1452"/>
                  </a:lnTo>
                  <a:lnTo>
                    <a:pt x="0" y="1397"/>
                  </a:lnTo>
                  <a:lnTo>
                    <a:pt x="3" y="1350"/>
                  </a:lnTo>
                  <a:lnTo>
                    <a:pt x="10" y="1302"/>
                  </a:lnTo>
                  <a:lnTo>
                    <a:pt x="22" y="1258"/>
                  </a:lnTo>
                  <a:lnTo>
                    <a:pt x="37" y="1215"/>
                  </a:lnTo>
                  <a:lnTo>
                    <a:pt x="56" y="1173"/>
                  </a:lnTo>
                  <a:lnTo>
                    <a:pt x="67" y="1084"/>
                  </a:lnTo>
                  <a:lnTo>
                    <a:pt x="84" y="995"/>
                  </a:lnTo>
                  <a:lnTo>
                    <a:pt x="107" y="910"/>
                  </a:lnTo>
                  <a:lnTo>
                    <a:pt x="136" y="826"/>
                  </a:lnTo>
                  <a:lnTo>
                    <a:pt x="170" y="746"/>
                  </a:lnTo>
                  <a:lnTo>
                    <a:pt x="210" y="668"/>
                  </a:lnTo>
                  <a:lnTo>
                    <a:pt x="253" y="593"/>
                  </a:lnTo>
                  <a:lnTo>
                    <a:pt x="303" y="522"/>
                  </a:lnTo>
                  <a:lnTo>
                    <a:pt x="356" y="454"/>
                  </a:lnTo>
                  <a:lnTo>
                    <a:pt x="415" y="391"/>
                  </a:lnTo>
                  <a:lnTo>
                    <a:pt x="478" y="332"/>
                  </a:lnTo>
                  <a:lnTo>
                    <a:pt x="544" y="276"/>
                  </a:lnTo>
                  <a:lnTo>
                    <a:pt x="613" y="224"/>
                  </a:lnTo>
                  <a:lnTo>
                    <a:pt x="687" y="178"/>
                  </a:lnTo>
                  <a:lnTo>
                    <a:pt x="763" y="137"/>
                  </a:lnTo>
                  <a:lnTo>
                    <a:pt x="843" y="100"/>
                  </a:lnTo>
                  <a:lnTo>
                    <a:pt x="925" y="69"/>
                  </a:lnTo>
                  <a:lnTo>
                    <a:pt x="1010" y="43"/>
                  </a:lnTo>
                  <a:lnTo>
                    <a:pt x="1098" y="22"/>
                  </a:lnTo>
                  <a:lnTo>
                    <a:pt x="1188" y="10"/>
                  </a:lnTo>
                  <a:lnTo>
                    <a:pt x="1279" y="1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5"/>
            <p:cNvSpPr>
              <a:spLocks/>
            </p:cNvSpPr>
            <p:nvPr/>
          </p:nvSpPr>
          <p:spPr bwMode="auto">
            <a:xfrm>
              <a:off x="6384926" y="2698750"/>
              <a:ext cx="354013" cy="120650"/>
            </a:xfrm>
            <a:custGeom>
              <a:avLst/>
              <a:gdLst>
                <a:gd name="T0" fmla="*/ 1029 w 2007"/>
                <a:gd name="T1" fmla="*/ 1 h 683"/>
                <a:gd name="T2" fmla="*/ 1100 w 2007"/>
                <a:gd name="T3" fmla="*/ 4 h 683"/>
                <a:gd name="T4" fmla="*/ 1162 w 2007"/>
                <a:gd name="T5" fmla="*/ 9 h 683"/>
                <a:gd name="T6" fmla="*/ 1208 w 2007"/>
                <a:gd name="T7" fmla="*/ 16 h 683"/>
                <a:gd name="T8" fmla="*/ 1234 w 2007"/>
                <a:gd name="T9" fmla="*/ 19 h 683"/>
                <a:gd name="T10" fmla="*/ 1318 w 2007"/>
                <a:gd name="T11" fmla="*/ 42 h 683"/>
                <a:gd name="T12" fmla="*/ 1469 w 2007"/>
                <a:gd name="T13" fmla="*/ 102 h 683"/>
                <a:gd name="T14" fmla="*/ 1610 w 2007"/>
                <a:gd name="T15" fmla="*/ 183 h 683"/>
                <a:gd name="T16" fmla="*/ 1736 w 2007"/>
                <a:gd name="T17" fmla="*/ 284 h 683"/>
                <a:gd name="T18" fmla="*/ 1844 w 2007"/>
                <a:gd name="T19" fmla="*/ 402 h 683"/>
                <a:gd name="T20" fmla="*/ 1936 w 2007"/>
                <a:gd name="T21" fmla="*/ 536 h 683"/>
                <a:gd name="T22" fmla="*/ 2007 w 2007"/>
                <a:gd name="T23" fmla="*/ 683 h 683"/>
                <a:gd name="T24" fmla="*/ 1921 w 2007"/>
                <a:gd name="T25" fmla="*/ 664 h 683"/>
                <a:gd name="T26" fmla="*/ 1843 w 2007"/>
                <a:gd name="T27" fmla="*/ 594 h 683"/>
                <a:gd name="T28" fmla="*/ 1760 w 2007"/>
                <a:gd name="T29" fmla="*/ 472 h 683"/>
                <a:gd name="T30" fmla="*/ 1660 w 2007"/>
                <a:gd name="T31" fmla="*/ 364 h 683"/>
                <a:gd name="T32" fmla="*/ 1545 w 2007"/>
                <a:gd name="T33" fmla="*/ 272 h 683"/>
                <a:gd name="T34" fmla="*/ 1417 w 2007"/>
                <a:gd name="T35" fmla="*/ 198 h 683"/>
                <a:gd name="T36" fmla="*/ 1277 w 2007"/>
                <a:gd name="T37" fmla="*/ 144 h 683"/>
                <a:gd name="T38" fmla="*/ 1178 w 2007"/>
                <a:gd name="T39" fmla="*/ 119 h 683"/>
                <a:gd name="T40" fmla="*/ 1104 w 2007"/>
                <a:gd name="T41" fmla="*/ 111 h 683"/>
                <a:gd name="T42" fmla="*/ 1012 w 2007"/>
                <a:gd name="T43" fmla="*/ 105 h 683"/>
                <a:gd name="T44" fmla="*/ 907 w 2007"/>
                <a:gd name="T45" fmla="*/ 108 h 683"/>
                <a:gd name="T46" fmla="*/ 800 w 2007"/>
                <a:gd name="T47" fmla="*/ 125 h 683"/>
                <a:gd name="T48" fmla="*/ 655 w 2007"/>
                <a:gd name="T49" fmla="*/ 169 h 683"/>
                <a:gd name="T50" fmla="*/ 522 w 2007"/>
                <a:gd name="T51" fmla="*/ 232 h 683"/>
                <a:gd name="T52" fmla="*/ 401 w 2007"/>
                <a:gd name="T53" fmla="*/ 316 h 683"/>
                <a:gd name="T54" fmla="*/ 292 w 2007"/>
                <a:gd name="T55" fmla="*/ 416 h 683"/>
                <a:gd name="T56" fmla="*/ 201 w 2007"/>
                <a:gd name="T57" fmla="*/ 531 h 683"/>
                <a:gd name="T58" fmla="*/ 128 w 2007"/>
                <a:gd name="T59" fmla="*/ 660 h 683"/>
                <a:gd name="T60" fmla="*/ 56 w 2007"/>
                <a:gd name="T61" fmla="*/ 665 h 683"/>
                <a:gd name="T62" fmla="*/ 33 w 2007"/>
                <a:gd name="T63" fmla="*/ 602 h 683"/>
                <a:gd name="T64" fmla="*/ 115 w 2007"/>
                <a:gd name="T65" fmla="*/ 463 h 683"/>
                <a:gd name="T66" fmla="*/ 214 w 2007"/>
                <a:gd name="T67" fmla="*/ 338 h 683"/>
                <a:gd name="T68" fmla="*/ 333 w 2007"/>
                <a:gd name="T69" fmla="*/ 229 h 683"/>
                <a:gd name="T70" fmla="*/ 465 w 2007"/>
                <a:gd name="T71" fmla="*/ 139 h 683"/>
                <a:gd name="T72" fmla="*/ 610 w 2007"/>
                <a:gd name="T73" fmla="*/ 68 h 683"/>
                <a:gd name="T74" fmla="*/ 767 w 2007"/>
                <a:gd name="T75" fmla="*/ 20 h 683"/>
                <a:gd name="T76" fmla="*/ 780 w 2007"/>
                <a:gd name="T77" fmla="*/ 18 h 683"/>
                <a:gd name="T78" fmla="*/ 815 w 2007"/>
                <a:gd name="T79" fmla="*/ 12 h 683"/>
                <a:gd name="T80" fmla="*/ 866 w 2007"/>
                <a:gd name="T81" fmla="*/ 7 h 683"/>
                <a:gd name="T82" fmla="*/ 926 w 2007"/>
                <a:gd name="T83" fmla="*/ 2 h 683"/>
                <a:gd name="T84" fmla="*/ 991 w 2007"/>
                <a:gd name="T8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7" h="683">
                  <a:moveTo>
                    <a:pt x="991" y="0"/>
                  </a:moveTo>
                  <a:lnTo>
                    <a:pt x="1029" y="1"/>
                  </a:lnTo>
                  <a:lnTo>
                    <a:pt x="1065" y="2"/>
                  </a:lnTo>
                  <a:lnTo>
                    <a:pt x="1100" y="4"/>
                  </a:lnTo>
                  <a:lnTo>
                    <a:pt x="1132" y="7"/>
                  </a:lnTo>
                  <a:lnTo>
                    <a:pt x="1162" y="9"/>
                  </a:lnTo>
                  <a:lnTo>
                    <a:pt x="1186" y="12"/>
                  </a:lnTo>
                  <a:lnTo>
                    <a:pt x="1208" y="16"/>
                  </a:lnTo>
                  <a:lnTo>
                    <a:pt x="1223" y="18"/>
                  </a:lnTo>
                  <a:lnTo>
                    <a:pt x="1234" y="19"/>
                  </a:lnTo>
                  <a:lnTo>
                    <a:pt x="1237" y="20"/>
                  </a:lnTo>
                  <a:lnTo>
                    <a:pt x="1318" y="42"/>
                  </a:lnTo>
                  <a:lnTo>
                    <a:pt x="1394" y="68"/>
                  </a:lnTo>
                  <a:lnTo>
                    <a:pt x="1469" y="102"/>
                  </a:lnTo>
                  <a:lnTo>
                    <a:pt x="1541" y="140"/>
                  </a:lnTo>
                  <a:lnTo>
                    <a:pt x="1610" y="183"/>
                  </a:lnTo>
                  <a:lnTo>
                    <a:pt x="1674" y="231"/>
                  </a:lnTo>
                  <a:lnTo>
                    <a:pt x="1736" y="284"/>
                  </a:lnTo>
                  <a:lnTo>
                    <a:pt x="1792" y="341"/>
                  </a:lnTo>
                  <a:lnTo>
                    <a:pt x="1844" y="402"/>
                  </a:lnTo>
                  <a:lnTo>
                    <a:pt x="1893" y="467"/>
                  </a:lnTo>
                  <a:lnTo>
                    <a:pt x="1936" y="536"/>
                  </a:lnTo>
                  <a:lnTo>
                    <a:pt x="1974" y="608"/>
                  </a:lnTo>
                  <a:lnTo>
                    <a:pt x="2007" y="683"/>
                  </a:lnTo>
                  <a:lnTo>
                    <a:pt x="1964" y="672"/>
                  </a:lnTo>
                  <a:lnTo>
                    <a:pt x="1921" y="664"/>
                  </a:lnTo>
                  <a:lnTo>
                    <a:pt x="1878" y="661"/>
                  </a:lnTo>
                  <a:lnTo>
                    <a:pt x="1843" y="594"/>
                  </a:lnTo>
                  <a:lnTo>
                    <a:pt x="1804" y="532"/>
                  </a:lnTo>
                  <a:lnTo>
                    <a:pt x="1760" y="472"/>
                  </a:lnTo>
                  <a:lnTo>
                    <a:pt x="1712" y="416"/>
                  </a:lnTo>
                  <a:lnTo>
                    <a:pt x="1660" y="364"/>
                  </a:lnTo>
                  <a:lnTo>
                    <a:pt x="1605" y="316"/>
                  </a:lnTo>
                  <a:lnTo>
                    <a:pt x="1545" y="272"/>
                  </a:lnTo>
                  <a:lnTo>
                    <a:pt x="1482" y="232"/>
                  </a:lnTo>
                  <a:lnTo>
                    <a:pt x="1417" y="198"/>
                  </a:lnTo>
                  <a:lnTo>
                    <a:pt x="1349" y="169"/>
                  </a:lnTo>
                  <a:lnTo>
                    <a:pt x="1277" y="144"/>
                  </a:lnTo>
                  <a:lnTo>
                    <a:pt x="1205" y="125"/>
                  </a:lnTo>
                  <a:lnTo>
                    <a:pt x="1178" y="119"/>
                  </a:lnTo>
                  <a:lnTo>
                    <a:pt x="1144" y="115"/>
                  </a:lnTo>
                  <a:lnTo>
                    <a:pt x="1104" y="111"/>
                  </a:lnTo>
                  <a:lnTo>
                    <a:pt x="1060" y="107"/>
                  </a:lnTo>
                  <a:lnTo>
                    <a:pt x="1012" y="105"/>
                  </a:lnTo>
                  <a:lnTo>
                    <a:pt x="960" y="105"/>
                  </a:lnTo>
                  <a:lnTo>
                    <a:pt x="907" y="108"/>
                  </a:lnTo>
                  <a:lnTo>
                    <a:pt x="854" y="115"/>
                  </a:lnTo>
                  <a:lnTo>
                    <a:pt x="800" y="125"/>
                  </a:lnTo>
                  <a:lnTo>
                    <a:pt x="727" y="144"/>
                  </a:lnTo>
                  <a:lnTo>
                    <a:pt x="655" y="169"/>
                  </a:lnTo>
                  <a:lnTo>
                    <a:pt x="587" y="198"/>
                  </a:lnTo>
                  <a:lnTo>
                    <a:pt x="522" y="232"/>
                  </a:lnTo>
                  <a:lnTo>
                    <a:pt x="459" y="272"/>
                  </a:lnTo>
                  <a:lnTo>
                    <a:pt x="401" y="316"/>
                  </a:lnTo>
                  <a:lnTo>
                    <a:pt x="344" y="364"/>
                  </a:lnTo>
                  <a:lnTo>
                    <a:pt x="292" y="416"/>
                  </a:lnTo>
                  <a:lnTo>
                    <a:pt x="245" y="471"/>
                  </a:lnTo>
                  <a:lnTo>
                    <a:pt x="201" y="531"/>
                  </a:lnTo>
                  <a:lnTo>
                    <a:pt x="162" y="594"/>
                  </a:lnTo>
                  <a:lnTo>
                    <a:pt x="128" y="660"/>
                  </a:lnTo>
                  <a:lnTo>
                    <a:pt x="114" y="660"/>
                  </a:lnTo>
                  <a:lnTo>
                    <a:pt x="56" y="665"/>
                  </a:lnTo>
                  <a:lnTo>
                    <a:pt x="0" y="676"/>
                  </a:lnTo>
                  <a:lnTo>
                    <a:pt x="33" y="602"/>
                  </a:lnTo>
                  <a:lnTo>
                    <a:pt x="71" y="531"/>
                  </a:lnTo>
                  <a:lnTo>
                    <a:pt x="115" y="463"/>
                  </a:lnTo>
                  <a:lnTo>
                    <a:pt x="162" y="398"/>
                  </a:lnTo>
                  <a:lnTo>
                    <a:pt x="214" y="338"/>
                  </a:lnTo>
                  <a:lnTo>
                    <a:pt x="272" y="282"/>
                  </a:lnTo>
                  <a:lnTo>
                    <a:pt x="333" y="229"/>
                  </a:lnTo>
                  <a:lnTo>
                    <a:pt x="396" y="182"/>
                  </a:lnTo>
                  <a:lnTo>
                    <a:pt x="465" y="139"/>
                  </a:lnTo>
                  <a:lnTo>
                    <a:pt x="536" y="101"/>
                  </a:lnTo>
                  <a:lnTo>
                    <a:pt x="610" y="68"/>
                  </a:lnTo>
                  <a:lnTo>
                    <a:pt x="688" y="42"/>
                  </a:lnTo>
                  <a:lnTo>
                    <a:pt x="767" y="20"/>
                  </a:lnTo>
                  <a:lnTo>
                    <a:pt x="770" y="19"/>
                  </a:lnTo>
                  <a:lnTo>
                    <a:pt x="780" y="18"/>
                  </a:lnTo>
                  <a:lnTo>
                    <a:pt x="795" y="16"/>
                  </a:lnTo>
                  <a:lnTo>
                    <a:pt x="815" y="12"/>
                  </a:lnTo>
                  <a:lnTo>
                    <a:pt x="839" y="9"/>
                  </a:lnTo>
                  <a:lnTo>
                    <a:pt x="866" y="7"/>
                  </a:lnTo>
                  <a:lnTo>
                    <a:pt x="895" y="4"/>
                  </a:lnTo>
                  <a:lnTo>
                    <a:pt x="926" y="2"/>
                  </a:lnTo>
                  <a:lnTo>
                    <a:pt x="959" y="1"/>
                  </a:lnTo>
                  <a:lnTo>
                    <a:pt x="9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6"/>
            <p:cNvSpPr>
              <a:spLocks noEditPoints="1"/>
            </p:cNvSpPr>
            <p:nvPr/>
          </p:nvSpPr>
          <p:spPr bwMode="auto">
            <a:xfrm>
              <a:off x="6370638" y="2746375"/>
              <a:ext cx="381000" cy="333375"/>
            </a:xfrm>
            <a:custGeom>
              <a:avLst/>
              <a:gdLst>
                <a:gd name="T0" fmla="*/ 1615 w 2159"/>
                <a:gd name="T1" fmla="*/ 504 h 1890"/>
                <a:gd name="T2" fmla="*/ 1644 w 2159"/>
                <a:gd name="T3" fmla="*/ 695 h 1890"/>
                <a:gd name="T4" fmla="*/ 1765 w 2159"/>
                <a:gd name="T5" fmla="*/ 880 h 1890"/>
                <a:gd name="T6" fmla="*/ 1741 w 2159"/>
                <a:gd name="T7" fmla="*/ 609 h 1890"/>
                <a:gd name="T8" fmla="*/ 1072 w 2159"/>
                <a:gd name="T9" fmla="*/ 110 h 1890"/>
                <a:gd name="T10" fmla="*/ 756 w 2159"/>
                <a:gd name="T11" fmla="*/ 185 h 1890"/>
                <a:gd name="T12" fmla="*/ 516 w 2159"/>
                <a:gd name="T13" fmla="*/ 384 h 1890"/>
                <a:gd name="T14" fmla="*/ 386 w 2159"/>
                <a:gd name="T15" fmla="*/ 673 h 1890"/>
                <a:gd name="T16" fmla="*/ 439 w 2159"/>
                <a:gd name="T17" fmla="*/ 752 h 1890"/>
                <a:gd name="T18" fmla="*/ 650 w 2159"/>
                <a:gd name="T19" fmla="*/ 618 h 1890"/>
                <a:gd name="T20" fmla="*/ 950 w 2159"/>
                <a:gd name="T21" fmla="*/ 570 h 1890"/>
                <a:gd name="T22" fmla="*/ 1240 w 2159"/>
                <a:gd name="T23" fmla="*/ 563 h 1890"/>
                <a:gd name="T24" fmla="*/ 1399 w 2159"/>
                <a:gd name="T25" fmla="*/ 489 h 1890"/>
                <a:gd name="T26" fmla="*/ 1488 w 2159"/>
                <a:gd name="T27" fmla="*/ 384 h 1890"/>
                <a:gd name="T28" fmla="*/ 1527 w 2159"/>
                <a:gd name="T29" fmla="*/ 294 h 1890"/>
                <a:gd name="T30" fmla="*/ 1320 w 2159"/>
                <a:gd name="T31" fmla="*/ 155 h 1890"/>
                <a:gd name="T32" fmla="*/ 1072 w 2159"/>
                <a:gd name="T33" fmla="*/ 0 h 1890"/>
                <a:gd name="T34" fmla="*/ 1417 w 2159"/>
                <a:gd name="T35" fmla="*/ 78 h 1890"/>
                <a:gd name="T36" fmla="*/ 1689 w 2159"/>
                <a:gd name="T37" fmla="*/ 287 h 1890"/>
                <a:gd name="T38" fmla="*/ 1851 w 2159"/>
                <a:gd name="T39" fmla="*/ 591 h 1890"/>
                <a:gd name="T40" fmla="*/ 1867 w 2159"/>
                <a:gd name="T41" fmla="*/ 942 h 1890"/>
                <a:gd name="T42" fmla="*/ 1743 w 2159"/>
                <a:gd name="T43" fmla="*/ 1249 h 1890"/>
                <a:gd name="T44" fmla="*/ 1512 w 2159"/>
                <a:gd name="T45" fmla="*/ 1477 h 1890"/>
                <a:gd name="T46" fmla="*/ 1607 w 2159"/>
                <a:gd name="T47" fmla="*/ 1624 h 1890"/>
                <a:gd name="T48" fmla="*/ 1856 w 2159"/>
                <a:gd name="T49" fmla="*/ 1720 h 1890"/>
                <a:gd name="T50" fmla="*/ 2049 w 2159"/>
                <a:gd name="T51" fmla="*/ 1436 h 1890"/>
                <a:gd name="T52" fmla="*/ 2155 w 2159"/>
                <a:gd name="T53" fmla="*/ 1890 h 1890"/>
                <a:gd name="T54" fmla="*/ 2045 w 2159"/>
                <a:gd name="T55" fmla="*/ 1874 h 1890"/>
                <a:gd name="T56" fmla="*/ 1831 w 2159"/>
                <a:gd name="T57" fmla="*/ 1826 h 1890"/>
                <a:gd name="T58" fmla="*/ 1586 w 2159"/>
                <a:gd name="T59" fmla="*/ 1737 h 1890"/>
                <a:gd name="T60" fmla="*/ 1380 w 2159"/>
                <a:gd name="T61" fmla="*/ 1594 h 1890"/>
                <a:gd name="T62" fmla="*/ 1072 w 2159"/>
                <a:gd name="T63" fmla="*/ 1608 h 1890"/>
                <a:gd name="T64" fmla="*/ 775 w 2159"/>
                <a:gd name="T65" fmla="*/ 1598 h 1890"/>
                <a:gd name="T66" fmla="*/ 569 w 2159"/>
                <a:gd name="T67" fmla="*/ 1739 h 1890"/>
                <a:gd name="T68" fmla="*/ 325 w 2159"/>
                <a:gd name="T69" fmla="*/ 1827 h 1890"/>
                <a:gd name="T70" fmla="*/ 113 w 2159"/>
                <a:gd name="T71" fmla="*/ 1874 h 1890"/>
                <a:gd name="T72" fmla="*/ 3 w 2159"/>
                <a:gd name="T73" fmla="*/ 1890 h 1890"/>
                <a:gd name="T74" fmla="*/ 109 w 2159"/>
                <a:gd name="T75" fmla="*/ 1441 h 1890"/>
                <a:gd name="T76" fmla="*/ 300 w 2159"/>
                <a:gd name="T77" fmla="*/ 1720 h 1890"/>
                <a:gd name="T78" fmla="*/ 547 w 2159"/>
                <a:gd name="T79" fmla="*/ 1626 h 1890"/>
                <a:gd name="T80" fmla="*/ 747 w 2159"/>
                <a:gd name="T81" fmla="*/ 1521 h 1890"/>
                <a:gd name="T82" fmla="*/ 929 w 2159"/>
                <a:gd name="T83" fmla="*/ 1545 h 1890"/>
                <a:gd name="T84" fmla="*/ 1069 w 2159"/>
                <a:gd name="T85" fmla="*/ 1591 h 1890"/>
                <a:gd name="T86" fmla="*/ 1232 w 2159"/>
                <a:gd name="T87" fmla="*/ 1525 h 1890"/>
                <a:gd name="T88" fmla="*/ 1440 w 2159"/>
                <a:gd name="T89" fmla="*/ 1392 h 1890"/>
                <a:gd name="T90" fmla="*/ 1661 w 2159"/>
                <a:gd name="T91" fmla="*/ 1173 h 1890"/>
                <a:gd name="T92" fmla="*/ 1661 w 2159"/>
                <a:gd name="T93" fmla="*/ 933 h 1890"/>
                <a:gd name="T94" fmla="*/ 1542 w 2159"/>
                <a:gd name="T95" fmla="*/ 736 h 1890"/>
                <a:gd name="T96" fmla="*/ 1507 w 2159"/>
                <a:gd name="T97" fmla="*/ 535 h 1890"/>
                <a:gd name="T98" fmla="*/ 1365 w 2159"/>
                <a:gd name="T99" fmla="*/ 636 h 1890"/>
                <a:gd name="T100" fmla="*/ 1151 w 2159"/>
                <a:gd name="T101" fmla="*/ 682 h 1890"/>
                <a:gd name="T102" fmla="*/ 836 w 2159"/>
                <a:gd name="T103" fmla="*/ 688 h 1890"/>
                <a:gd name="T104" fmla="*/ 607 w 2159"/>
                <a:gd name="T105" fmla="*/ 759 h 1890"/>
                <a:gd name="T106" fmla="*/ 452 w 2159"/>
                <a:gd name="T107" fmla="*/ 916 h 1890"/>
                <a:gd name="T108" fmla="*/ 478 w 2159"/>
                <a:gd name="T109" fmla="*/ 1167 h 1890"/>
                <a:gd name="T110" fmla="*/ 402 w 2159"/>
                <a:gd name="T111" fmla="*/ 1208 h 1890"/>
                <a:gd name="T112" fmla="*/ 275 w 2159"/>
                <a:gd name="T113" fmla="*/ 941 h 1890"/>
                <a:gd name="T114" fmla="*/ 292 w 2159"/>
                <a:gd name="T115" fmla="*/ 591 h 1890"/>
                <a:gd name="T116" fmla="*/ 453 w 2159"/>
                <a:gd name="T117" fmla="*/ 287 h 1890"/>
                <a:gd name="T118" fmla="*/ 725 w 2159"/>
                <a:gd name="T119" fmla="*/ 78 h 1890"/>
                <a:gd name="T120" fmla="*/ 1072 w 2159"/>
                <a:gd name="T121" fmla="*/ 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9" h="1890">
                  <a:moveTo>
                    <a:pt x="1625" y="384"/>
                  </a:moveTo>
                  <a:lnTo>
                    <a:pt x="1622" y="410"/>
                  </a:lnTo>
                  <a:lnTo>
                    <a:pt x="1619" y="439"/>
                  </a:lnTo>
                  <a:lnTo>
                    <a:pt x="1616" y="471"/>
                  </a:lnTo>
                  <a:lnTo>
                    <a:pt x="1615" y="504"/>
                  </a:lnTo>
                  <a:lnTo>
                    <a:pt x="1616" y="541"/>
                  </a:lnTo>
                  <a:lnTo>
                    <a:pt x="1619" y="579"/>
                  </a:lnTo>
                  <a:lnTo>
                    <a:pt x="1623" y="617"/>
                  </a:lnTo>
                  <a:lnTo>
                    <a:pt x="1632" y="656"/>
                  </a:lnTo>
                  <a:lnTo>
                    <a:pt x="1644" y="695"/>
                  </a:lnTo>
                  <a:lnTo>
                    <a:pt x="1659" y="735"/>
                  </a:lnTo>
                  <a:lnTo>
                    <a:pt x="1678" y="774"/>
                  </a:lnTo>
                  <a:lnTo>
                    <a:pt x="1702" y="810"/>
                  </a:lnTo>
                  <a:lnTo>
                    <a:pt x="1730" y="846"/>
                  </a:lnTo>
                  <a:lnTo>
                    <a:pt x="1765" y="880"/>
                  </a:lnTo>
                  <a:lnTo>
                    <a:pt x="1768" y="843"/>
                  </a:lnTo>
                  <a:lnTo>
                    <a:pt x="1769" y="804"/>
                  </a:lnTo>
                  <a:lnTo>
                    <a:pt x="1766" y="737"/>
                  </a:lnTo>
                  <a:lnTo>
                    <a:pt x="1756" y="673"/>
                  </a:lnTo>
                  <a:lnTo>
                    <a:pt x="1741" y="609"/>
                  </a:lnTo>
                  <a:lnTo>
                    <a:pt x="1720" y="549"/>
                  </a:lnTo>
                  <a:lnTo>
                    <a:pt x="1694" y="490"/>
                  </a:lnTo>
                  <a:lnTo>
                    <a:pt x="1662" y="436"/>
                  </a:lnTo>
                  <a:lnTo>
                    <a:pt x="1625" y="384"/>
                  </a:lnTo>
                  <a:close/>
                  <a:moveTo>
                    <a:pt x="1072" y="110"/>
                  </a:moveTo>
                  <a:lnTo>
                    <a:pt x="1004" y="113"/>
                  </a:lnTo>
                  <a:lnTo>
                    <a:pt x="938" y="122"/>
                  </a:lnTo>
                  <a:lnTo>
                    <a:pt x="875" y="137"/>
                  </a:lnTo>
                  <a:lnTo>
                    <a:pt x="815" y="159"/>
                  </a:lnTo>
                  <a:lnTo>
                    <a:pt x="756" y="185"/>
                  </a:lnTo>
                  <a:lnTo>
                    <a:pt x="701" y="216"/>
                  </a:lnTo>
                  <a:lnTo>
                    <a:pt x="649" y="251"/>
                  </a:lnTo>
                  <a:lnTo>
                    <a:pt x="600" y="291"/>
                  </a:lnTo>
                  <a:lnTo>
                    <a:pt x="556" y="336"/>
                  </a:lnTo>
                  <a:lnTo>
                    <a:pt x="516" y="384"/>
                  </a:lnTo>
                  <a:lnTo>
                    <a:pt x="480" y="436"/>
                  </a:lnTo>
                  <a:lnTo>
                    <a:pt x="449" y="490"/>
                  </a:lnTo>
                  <a:lnTo>
                    <a:pt x="423" y="549"/>
                  </a:lnTo>
                  <a:lnTo>
                    <a:pt x="401" y="609"/>
                  </a:lnTo>
                  <a:lnTo>
                    <a:pt x="386" y="673"/>
                  </a:lnTo>
                  <a:lnTo>
                    <a:pt x="376" y="737"/>
                  </a:lnTo>
                  <a:lnTo>
                    <a:pt x="373" y="804"/>
                  </a:lnTo>
                  <a:lnTo>
                    <a:pt x="375" y="833"/>
                  </a:lnTo>
                  <a:lnTo>
                    <a:pt x="405" y="790"/>
                  </a:lnTo>
                  <a:lnTo>
                    <a:pt x="439" y="752"/>
                  </a:lnTo>
                  <a:lnTo>
                    <a:pt x="476" y="718"/>
                  </a:lnTo>
                  <a:lnTo>
                    <a:pt x="515" y="687"/>
                  </a:lnTo>
                  <a:lnTo>
                    <a:pt x="556" y="660"/>
                  </a:lnTo>
                  <a:lnTo>
                    <a:pt x="601" y="637"/>
                  </a:lnTo>
                  <a:lnTo>
                    <a:pt x="650" y="618"/>
                  </a:lnTo>
                  <a:lnTo>
                    <a:pt x="702" y="601"/>
                  </a:lnTo>
                  <a:lnTo>
                    <a:pt x="757" y="589"/>
                  </a:lnTo>
                  <a:lnTo>
                    <a:pt x="818" y="580"/>
                  </a:lnTo>
                  <a:lnTo>
                    <a:pt x="882" y="573"/>
                  </a:lnTo>
                  <a:lnTo>
                    <a:pt x="950" y="570"/>
                  </a:lnTo>
                  <a:lnTo>
                    <a:pt x="1024" y="570"/>
                  </a:lnTo>
                  <a:lnTo>
                    <a:pt x="1102" y="572"/>
                  </a:lnTo>
                  <a:lnTo>
                    <a:pt x="1152" y="573"/>
                  </a:lnTo>
                  <a:lnTo>
                    <a:pt x="1197" y="569"/>
                  </a:lnTo>
                  <a:lnTo>
                    <a:pt x="1240" y="563"/>
                  </a:lnTo>
                  <a:lnTo>
                    <a:pt x="1278" y="553"/>
                  </a:lnTo>
                  <a:lnTo>
                    <a:pt x="1312" y="540"/>
                  </a:lnTo>
                  <a:lnTo>
                    <a:pt x="1345" y="525"/>
                  </a:lnTo>
                  <a:lnTo>
                    <a:pt x="1373" y="508"/>
                  </a:lnTo>
                  <a:lnTo>
                    <a:pt x="1399" y="489"/>
                  </a:lnTo>
                  <a:lnTo>
                    <a:pt x="1422" y="469"/>
                  </a:lnTo>
                  <a:lnTo>
                    <a:pt x="1441" y="448"/>
                  </a:lnTo>
                  <a:lnTo>
                    <a:pt x="1460" y="427"/>
                  </a:lnTo>
                  <a:lnTo>
                    <a:pt x="1475" y="405"/>
                  </a:lnTo>
                  <a:lnTo>
                    <a:pt x="1488" y="384"/>
                  </a:lnTo>
                  <a:lnTo>
                    <a:pt x="1499" y="363"/>
                  </a:lnTo>
                  <a:lnTo>
                    <a:pt x="1508" y="343"/>
                  </a:lnTo>
                  <a:lnTo>
                    <a:pt x="1516" y="325"/>
                  </a:lnTo>
                  <a:lnTo>
                    <a:pt x="1521" y="308"/>
                  </a:lnTo>
                  <a:lnTo>
                    <a:pt x="1527" y="294"/>
                  </a:lnTo>
                  <a:lnTo>
                    <a:pt x="1530" y="281"/>
                  </a:lnTo>
                  <a:lnTo>
                    <a:pt x="1482" y="244"/>
                  </a:lnTo>
                  <a:lnTo>
                    <a:pt x="1431" y="210"/>
                  </a:lnTo>
                  <a:lnTo>
                    <a:pt x="1377" y="180"/>
                  </a:lnTo>
                  <a:lnTo>
                    <a:pt x="1320" y="155"/>
                  </a:lnTo>
                  <a:lnTo>
                    <a:pt x="1261" y="136"/>
                  </a:lnTo>
                  <a:lnTo>
                    <a:pt x="1199" y="122"/>
                  </a:lnTo>
                  <a:lnTo>
                    <a:pt x="1137" y="112"/>
                  </a:lnTo>
                  <a:lnTo>
                    <a:pt x="1072" y="110"/>
                  </a:lnTo>
                  <a:close/>
                  <a:moveTo>
                    <a:pt x="1072" y="0"/>
                  </a:moveTo>
                  <a:lnTo>
                    <a:pt x="1145" y="4"/>
                  </a:lnTo>
                  <a:lnTo>
                    <a:pt x="1217" y="13"/>
                  </a:lnTo>
                  <a:lnTo>
                    <a:pt x="1286" y="29"/>
                  </a:lnTo>
                  <a:lnTo>
                    <a:pt x="1353" y="51"/>
                  </a:lnTo>
                  <a:lnTo>
                    <a:pt x="1417" y="78"/>
                  </a:lnTo>
                  <a:lnTo>
                    <a:pt x="1479" y="110"/>
                  </a:lnTo>
                  <a:lnTo>
                    <a:pt x="1538" y="148"/>
                  </a:lnTo>
                  <a:lnTo>
                    <a:pt x="1592" y="190"/>
                  </a:lnTo>
                  <a:lnTo>
                    <a:pt x="1643" y="236"/>
                  </a:lnTo>
                  <a:lnTo>
                    <a:pt x="1689" y="287"/>
                  </a:lnTo>
                  <a:lnTo>
                    <a:pt x="1732" y="341"/>
                  </a:lnTo>
                  <a:lnTo>
                    <a:pt x="1769" y="399"/>
                  </a:lnTo>
                  <a:lnTo>
                    <a:pt x="1802" y="459"/>
                  </a:lnTo>
                  <a:lnTo>
                    <a:pt x="1829" y="524"/>
                  </a:lnTo>
                  <a:lnTo>
                    <a:pt x="1851" y="591"/>
                  </a:lnTo>
                  <a:lnTo>
                    <a:pt x="1866" y="660"/>
                  </a:lnTo>
                  <a:lnTo>
                    <a:pt x="1876" y="731"/>
                  </a:lnTo>
                  <a:lnTo>
                    <a:pt x="1879" y="804"/>
                  </a:lnTo>
                  <a:lnTo>
                    <a:pt x="1877" y="874"/>
                  </a:lnTo>
                  <a:lnTo>
                    <a:pt x="1867" y="942"/>
                  </a:lnTo>
                  <a:lnTo>
                    <a:pt x="1853" y="1009"/>
                  </a:lnTo>
                  <a:lnTo>
                    <a:pt x="1833" y="1072"/>
                  </a:lnTo>
                  <a:lnTo>
                    <a:pt x="1808" y="1134"/>
                  </a:lnTo>
                  <a:lnTo>
                    <a:pt x="1778" y="1193"/>
                  </a:lnTo>
                  <a:lnTo>
                    <a:pt x="1743" y="1249"/>
                  </a:lnTo>
                  <a:lnTo>
                    <a:pt x="1706" y="1302"/>
                  </a:lnTo>
                  <a:lnTo>
                    <a:pt x="1662" y="1351"/>
                  </a:lnTo>
                  <a:lnTo>
                    <a:pt x="1616" y="1398"/>
                  </a:lnTo>
                  <a:lnTo>
                    <a:pt x="1565" y="1440"/>
                  </a:lnTo>
                  <a:lnTo>
                    <a:pt x="1512" y="1477"/>
                  </a:lnTo>
                  <a:lnTo>
                    <a:pt x="1454" y="1512"/>
                  </a:lnTo>
                  <a:lnTo>
                    <a:pt x="1486" y="1543"/>
                  </a:lnTo>
                  <a:lnTo>
                    <a:pt x="1521" y="1572"/>
                  </a:lnTo>
                  <a:lnTo>
                    <a:pt x="1563" y="1599"/>
                  </a:lnTo>
                  <a:lnTo>
                    <a:pt x="1607" y="1624"/>
                  </a:lnTo>
                  <a:lnTo>
                    <a:pt x="1654" y="1646"/>
                  </a:lnTo>
                  <a:lnTo>
                    <a:pt x="1702" y="1668"/>
                  </a:lnTo>
                  <a:lnTo>
                    <a:pt x="1753" y="1686"/>
                  </a:lnTo>
                  <a:lnTo>
                    <a:pt x="1804" y="1703"/>
                  </a:lnTo>
                  <a:lnTo>
                    <a:pt x="1856" y="1720"/>
                  </a:lnTo>
                  <a:lnTo>
                    <a:pt x="1907" y="1733"/>
                  </a:lnTo>
                  <a:lnTo>
                    <a:pt x="1957" y="1744"/>
                  </a:lnTo>
                  <a:lnTo>
                    <a:pt x="2005" y="1755"/>
                  </a:lnTo>
                  <a:lnTo>
                    <a:pt x="2049" y="1764"/>
                  </a:lnTo>
                  <a:lnTo>
                    <a:pt x="2049" y="1436"/>
                  </a:lnTo>
                  <a:lnTo>
                    <a:pt x="2087" y="1427"/>
                  </a:lnTo>
                  <a:lnTo>
                    <a:pt x="2124" y="1414"/>
                  </a:lnTo>
                  <a:lnTo>
                    <a:pt x="2159" y="1398"/>
                  </a:lnTo>
                  <a:lnTo>
                    <a:pt x="2159" y="1890"/>
                  </a:lnTo>
                  <a:lnTo>
                    <a:pt x="2155" y="1890"/>
                  </a:lnTo>
                  <a:lnTo>
                    <a:pt x="2144" y="1889"/>
                  </a:lnTo>
                  <a:lnTo>
                    <a:pt x="2127" y="1887"/>
                  </a:lnTo>
                  <a:lnTo>
                    <a:pt x="2104" y="1883"/>
                  </a:lnTo>
                  <a:lnTo>
                    <a:pt x="2077" y="1879"/>
                  </a:lnTo>
                  <a:lnTo>
                    <a:pt x="2045" y="1874"/>
                  </a:lnTo>
                  <a:lnTo>
                    <a:pt x="2008" y="1867"/>
                  </a:lnTo>
                  <a:lnTo>
                    <a:pt x="1968" y="1859"/>
                  </a:lnTo>
                  <a:lnTo>
                    <a:pt x="1924" y="1850"/>
                  </a:lnTo>
                  <a:lnTo>
                    <a:pt x="1879" y="1839"/>
                  </a:lnTo>
                  <a:lnTo>
                    <a:pt x="1831" y="1826"/>
                  </a:lnTo>
                  <a:lnTo>
                    <a:pt x="1782" y="1812"/>
                  </a:lnTo>
                  <a:lnTo>
                    <a:pt x="1733" y="1796"/>
                  </a:lnTo>
                  <a:lnTo>
                    <a:pt x="1683" y="1778"/>
                  </a:lnTo>
                  <a:lnTo>
                    <a:pt x="1634" y="1758"/>
                  </a:lnTo>
                  <a:lnTo>
                    <a:pt x="1586" y="1737"/>
                  </a:lnTo>
                  <a:lnTo>
                    <a:pt x="1540" y="1712"/>
                  </a:lnTo>
                  <a:lnTo>
                    <a:pt x="1495" y="1686"/>
                  </a:lnTo>
                  <a:lnTo>
                    <a:pt x="1453" y="1658"/>
                  </a:lnTo>
                  <a:lnTo>
                    <a:pt x="1415" y="1627"/>
                  </a:lnTo>
                  <a:lnTo>
                    <a:pt x="1380" y="1594"/>
                  </a:lnTo>
                  <a:lnTo>
                    <a:pt x="1350" y="1557"/>
                  </a:lnTo>
                  <a:lnTo>
                    <a:pt x="1283" y="1579"/>
                  </a:lnTo>
                  <a:lnTo>
                    <a:pt x="1215" y="1595"/>
                  </a:lnTo>
                  <a:lnTo>
                    <a:pt x="1144" y="1604"/>
                  </a:lnTo>
                  <a:lnTo>
                    <a:pt x="1072" y="1608"/>
                  </a:lnTo>
                  <a:lnTo>
                    <a:pt x="1002" y="1604"/>
                  </a:lnTo>
                  <a:lnTo>
                    <a:pt x="935" y="1596"/>
                  </a:lnTo>
                  <a:lnTo>
                    <a:pt x="869" y="1581"/>
                  </a:lnTo>
                  <a:lnTo>
                    <a:pt x="806" y="1562"/>
                  </a:lnTo>
                  <a:lnTo>
                    <a:pt x="775" y="1598"/>
                  </a:lnTo>
                  <a:lnTo>
                    <a:pt x="740" y="1630"/>
                  </a:lnTo>
                  <a:lnTo>
                    <a:pt x="701" y="1661"/>
                  </a:lnTo>
                  <a:lnTo>
                    <a:pt x="660" y="1689"/>
                  </a:lnTo>
                  <a:lnTo>
                    <a:pt x="615" y="1715"/>
                  </a:lnTo>
                  <a:lnTo>
                    <a:pt x="569" y="1739"/>
                  </a:lnTo>
                  <a:lnTo>
                    <a:pt x="520" y="1761"/>
                  </a:lnTo>
                  <a:lnTo>
                    <a:pt x="471" y="1780"/>
                  </a:lnTo>
                  <a:lnTo>
                    <a:pt x="423" y="1797"/>
                  </a:lnTo>
                  <a:lnTo>
                    <a:pt x="373" y="1813"/>
                  </a:lnTo>
                  <a:lnTo>
                    <a:pt x="325" y="1827"/>
                  </a:lnTo>
                  <a:lnTo>
                    <a:pt x="277" y="1839"/>
                  </a:lnTo>
                  <a:lnTo>
                    <a:pt x="232" y="1850"/>
                  </a:lnTo>
                  <a:lnTo>
                    <a:pt x="190" y="1860"/>
                  </a:lnTo>
                  <a:lnTo>
                    <a:pt x="149" y="1867"/>
                  </a:lnTo>
                  <a:lnTo>
                    <a:pt x="113" y="1874"/>
                  </a:lnTo>
                  <a:lnTo>
                    <a:pt x="80" y="1879"/>
                  </a:lnTo>
                  <a:lnTo>
                    <a:pt x="53" y="1883"/>
                  </a:lnTo>
                  <a:lnTo>
                    <a:pt x="30" y="1887"/>
                  </a:lnTo>
                  <a:lnTo>
                    <a:pt x="14" y="1889"/>
                  </a:lnTo>
                  <a:lnTo>
                    <a:pt x="3" y="1890"/>
                  </a:lnTo>
                  <a:lnTo>
                    <a:pt x="0" y="1890"/>
                  </a:lnTo>
                  <a:lnTo>
                    <a:pt x="0" y="1407"/>
                  </a:lnTo>
                  <a:lnTo>
                    <a:pt x="35" y="1421"/>
                  </a:lnTo>
                  <a:lnTo>
                    <a:pt x="71" y="1432"/>
                  </a:lnTo>
                  <a:lnTo>
                    <a:pt x="109" y="1441"/>
                  </a:lnTo>
                  <a:lnTo>
                    <a:pt x="109" y="1764"/>
                  </a:lnTo>
                  <a:lnTo>
                    <a:pt x="154" y="1755"/>
                  </a:lnTo>
                  <a:lnTo>
                    <a:pt x="200" y="1746"/>
                  </a:lnTo>
                  <a:lnTo>
                    <a:pt x="249" y="1734"/>
                  </a:lnTo>
                  <a:lnTo>
                    <a:pt x="300" y="1720"/>
                  </a:lnTo>
                  <a:lnTo>
                    <a:pt x="351" y="1705"/>
                  </a:lnTo>
                  <a:lnTo>
                    <a:pt x="401" y="1688"/>
                  </a:lnTo>
                  <a:lnTo>
                    <a:pt x="452" y="1669"/>
                  </a:lnTo>
                  <a:lnTo>
                    <a:pt x="501" y="1649"/>
                  </a:lnTo>
                  <a:lnTo>
                    <a:pt x="547" y="1626"/>
                  </a:lnTo>
                  <a:lnTo>
                    <a:pt x="590" y="1602"/>
                  </a:lnTo>
                  <a:lnTo>
                    <a:pt x="632" y="1575"/>
                  </a:lnTo>
                  <a:lnTo>
                    <a:pt x="667" y="1547"/>
                  </a:lnTo>
                  <a:lnTo>
                    <a:pt x="700" y="1517"/>
                  </a:lnTo>
                  <a:lnTo>
                    <a:pt x="747" y="1521"/>
                  </a:lnTo>
                  <a:lnTo>
                    <a:pt x="789" y="1525"/>
                  </a:lnTo>
                  <a:lnTo>
                    <a:pt x="830" y="1526"/>
                  </a:lnTo>
                  <a:lnTo>
                    <a:pt x="869" y="1527"/>
                  </a:lnTo>
                  <a:lnTo>
                    <a:pt x="908" y="1526"/>
                  </a:lnTo>
                  <a:lnTo>
                    <a:pt x="929" y="1545"/>
                  </a:lnTo>
                  <a:lnTo>
                    <a:pt x="952" y="1561"/>
                  </a:lnTo>
                  <a:lnTo>
                    <a:pt x="980" y="1574"/>
                  </a:lnTo>
                  <a:lnTo>
                    <a:pt x="1008" y="1583"/>
                  </a:lnTo>
                  <a:lnTo>
                    <a:pt x="1038" y="1589"/>
                  </a:lnTo>
                  <a:lnTo>
                    <a:pt x="1069" y="1591"/>
                  </a:lnTo>
                  <a:lnTo>
                    <a:pt x="1108" y="1588"/>
                  </a:lnTo>
                  <a:lnTo>
                    <a:pt x="1144" y="1580"/>
                  </a:lnTo>
                  <a:lnTo>
                    <a:pt x="1177" y="1566"/>
                  </a:lnTo>
                  <a:lnTo>
                    <a:pt x="1206" y="1547"/>
                  </a:lnTo>
                  <a:lnTo>
                    <a:pt x="1232" y="1525"/>
                  </a:lnTo>
                  <a:lnTo>
                    <a:pt x="1252" y="1499"/>
                  </a:lnTo>
                  <a:lnTo>
                    <a:pt x="1266" y="1470"/>
                  </a:lnTo>
                  <a:lnTo>
                    <a:pt x="1326" y="1449"/>
                  </a:lnTo>
                  <a:lnTo>
                    <a:pt x="1385" y="1423"/>
                  </a:lnTo>
                  <a:lnTo>
                    <a:pt x="1440" y="1392"/>
                  </a:lnTo>
                  <a:lnTo>
                    <a:pt x="1492" y="1357"/>
                  </a:lnTo>
                  <a:lnTo>
                    <a:pt x="1540" y="1317"/>
                  </a:lnTo>
                  <a:lnTo>
                    <a:pt x="1585" y="1273"/>
                  </a:lnTo>
                  <a:lnTo>
                    <a:pt x="1625" y="1225"/>
                  </a:lnTo>
                  <a:lnTo>
                    <a:pt x="1661" y="1173"/>
                  </a:lnTo>
                  <a:lnTo>
                    <a:pt x="1693" y="1119"/>
                  </a:lnTo>
                  <a:lnTo>
                    <a:pt x="1719" y="1061"/>
                  </a:lnTo>
                  <a:lnTo>
                    <a:pt x="1740" y="1001"/>
                  </a:lnTo>
                  <a:lnTo>
                    <a:pt x="1698" y="969"/>
                  </a:lnTo>
                  <a:lnTo>
                    <a:pt x="1661" y="933"/>
                  </a:lnTo>
                  <a:lnTo>
                    <a:pt x="1629" y="897"/>
                  </a:lnTo>
                  <a:lnTo>
                    <a:pt x="1600" y="858"/>
                  </a:lnTo>
                  <a:lnTo>
                    <a:pt x="1578" y="818"/>
                  </a:lnTo>
                  <a:lnTo>
                    <a:pt x="1558" y="777"/>
                  </a:lnTo>
                  <a:lnTo>
                    <a:pt x="1542" y="736"/>
                  </a:lnTo>
                  <a:lnTo>
                    <a:pt x="1530" y="695"/>
                  </a:lnTo>
                  <a:lnTo>
                    <a:pt x="1520" y="654"/>
                  </a:lnTo>
                  <a:lnTo>
                    <a:pt x="1514" y="613"/>
                  </a:lnTo>
                  <a:lnTo>
                    <a:pt x="1509" y="573"/>
                  </a:lnTo>
                  <a:lnTo>
                    <a:pt x="1507" y="535"/>
                  </a:lnTo>
                  <a:lnTo>
                    <a:pt x="1483" y="557"/>
                  </a:lnTo>
                  <a:lnTo>
                    <a:pt x="1458" y="579"/>
                  </a:lnTo>
                  <a:lnTo>
                    <a:pt x="1429" y="600"/>
                  </a:lnTo>
                  <a:lnTo>
                    <a:pt x="1399" y="619"/>
                  </a:lnTo>
                  <a:lnTo>
                    <a:pt x="1365" y="636"/>
                  </a:lnTo>
                  <a:lnTo>
                    <a:pt x="1328" y="651"/>
                  </a:lnTo>
                  <a:lnTo>
                    <a:pt x="1288" y="663"/>
                  </a:lnTo>
                  <a:lnTo>
                    <a:pt x="1246" y="673"/>
                  </a:lnTo>
                  <a:lnTo>
                    <a:pt x="1199" y="679"/>
                  </a:lnTo>
                  <a:lnTo>
                    <a:pt x="1151" y="682"/>
                  </a:lnTo>
                  <a:lnTo>
                    <a:pt x="1098" y="682"/>
                  </a:lnTo>
                  <a:lnTo>
                    <a:pt x="1025" y="679"/>
                  </a:lnTo>
                  <a:lnTo>
                    <a:pt x="958" y="679"/>
                  </a:lnTo>
                  <a:lnTo>
                    <a:pt x="895" y="682"/>
                  </a:lnTo>
                  <a:lnTo>
                    <a:pt x="836" y="688"/>
                  </a:lnTo>
                  <a:lnTo>
                    <a:pt x="783" y="695"/>
                  </a:lnTo>
                  <a:lnTo>
                    <a:pt x="734" y="706"/>
                  </a:lnTo>
                  <a:lnTo>
                    <a:pt x="688" y="720"/>
                  </a:lnTo>
                  <a:lnTo>
                    <a:pt x="646" y="737"/>
                  </a:lnTo>
                  <a:lnTo>
                    <a:pt x="607" y="759"/>
                  </a:lnTo>
                  <a:lnTo>
                    <a:pt x="571" y="782"/>
                  </a:lnTo>
                  <a:lnTo>
                    <a:pt x="537" y="810"/>
                  </a:lnTo>
                  <a:lnTo>
                    <a:pt x="507" y="842"/>
                  </a:lnTo>
                  <a:lnTo>
                    <a:pt x="479" y="877"/>
                  </a:lnTo>
                  <a:lnTo>
                    <a:pt x="452" y="916"/>
                  </a:lnTo>
                  <a:lnTo>
                    <a:pt x="428" y="959"/>
                  </a:lnTo>
                  <a:lnTo>
                    <a:pt x="404" y="1007"/>
                  </a:lnTo>
                  <a:lnTo>
                    <a:pt x="425" y="1063"/>
                  </a:lnTo>
                  <a:lnTo>
                    <a:pt x="449" y="1115"/>
                  </a:lnTo>
                  <a:lnTo>
                    <a:pt x="478" y="1167"/>
                  </a:lnTo>
                  <a:lnTo>
                    <a:pt x="510" y="1214"/>
                  </a:lnTo>
                  <a:lnTo>
                    <a:pt x="546" y="1260"/>
                  </a:lnTo>
                  <a:lnTo>
                    <a:pt x="493" y="1244"/>
                  </a:lnTo>
                  <a:lnTo>
                    <a:pt x="445" y="1226"/>
                  </a:lnTo>
                  <a:lnTo>
                    <a:pt x="402" y="1208"/>
                  </a:lnTo>
                  <a:lnTo>
                    <a:pt x="363" y="1190"/>
                  </a:lnTo>
                  <a:lnTo>
                    <a:pt x="334" y="1130"/>
                  </a:lnTo>
                  <a:lnTo>
                    <a:pt x="309" y="1070"/>
                  </a:lnTo>
                  <a:lnTo>
                    <a:pt x="289" y="1007"/>
                  </a:lnTo>
                  <a:lnTo>
                    <a:pt x="275" y="941"/>
                  </a:lnTo>
                  <a:lnTo>
                    <a:pt x="266" y="873"/>
                  </a:lnTo>
                  <a:lnTo>
                    <a:pt x="263" y="804"/>
                  </a:lnTo>
                  <a:lnTo>
                    <a:pt x="266" y="731"/>
                  </a:lnTo>
                  <a:lnTo>
                    <a:pt x="276" y="660"/>
                  </a:lnTo>
                  <a:lnTo>
                    <a:pt x="292" y="591"/>
                  </a:lnTo>
                  <a:lnTo>
                    <a:pt x="314" y="524"/>
                  </a:lnTo>
                  <a:lnTo>
                    <a:pt x="341" y="459"/>
                  </a:lnTo>
                  <a:lnTo>
                    <a:pt x="374" y="399"/>
                  </a:lnTo>
                  <a:lnTo>
                    <a:pt x="411" y="341"/>
                  </a:lnTo>
                  <a:lnTo>
                    <a:pt x="453" y="287"/>
                  </a:lnTo>
                  <a:lnTo>
                    <a:pt x="499" y="236"/>
                  </a:lnTo>
                  <a:lnTo>
                    <a:pt x="550" y="190"/>
                  </a:lnTo>
                  <a:lnTo>
                    <a:pt x="606" y="148"/>
                  </a:lnTo>
                  <a:lnTo>
                    <a:pt x="663" y="110"/>
                  </a:lnTo>
                  <a:lnTo>
                    <a:pt x="725" y="78"/>
                  </a:lnTo>
                  <a:lnTo>
                    <a:pt x="790" y="51"/>
                  </a:lnTo>
                  <a:lnTo>
                    <a:pt x="857" y="29"/>
                  </a:lnTo>
                  <a:lnTo>
                    <a:pt x="926" y="13"/>
                  </a:lnTo>
                  <a:lnTo>
                    <a:pt x="998" y="4"/>
                  </a:lnTo>
                  <a:lnTo>
                    <a:pt x="10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181"/>
          <p:cNvGrpSpPr/>
          <p:nvPr/>
        </p:nvGrpSpPr>
        <p:grpSpPr>
          <a:xfrm>
            <a:off x="2170988" y="4146747"/>
            <a:ext cx="400510" cy="331994"/>
            <a:chOff x="5359400" y="1944688"/>
            <a:chExt cx="528638" cy="490538"/>
          </a:xfrm>
          <a:solidFill>
            <a:srgbClr val="000000"/>
          </a:solidFill>
        </p:grpSpPr>
        <p:sp>
          <p:nvSpPr>
            <p:cNvPr id="45" name="Freeform 71"/>
            <p:cNvSpPr>
              <a:spLocks noEditPoints="1"/>
            </p:cNvSpPr>
            <p:nvPr/>
          </p:nvSpPr>
          <p:spPr bwMode="auto">
            <a:xfrm>
              <a:off x="5359400" y="1944688"/>
              <a:ext cx="528638" cy="490538"/>
            </a:xfrm>
            <a:custGeom>
              <a:avLst/>
              <a:gdLst>
                <a:gd name="T0" fmla="*/ 111 w 3330"/>
                <a:gd name="T1" fmla="*/ 2826 h 3088"/>
                <a:gd name="T2" fmla="*/ 123 w 3330"/>
                <a:gd name="T3" fmla="*/ 2884 h 3088"/>
                <a:gd name="T4" fmla="*/ 155 w 3330"/>
                <a:gd name="T5" fmla="*/ 2932 h 3088"/>
                <a:gd name="T6" fmla="*/ 204 w 3330"/>
                <a:gd name="T7" fmla="*/ 2966 h 3088"/>
                <a:gd name="T8" fmla="*/ 263 w 3330"/>
                <a:gd name="T9" fmla="*/ 2977 h 3088"/>
                <a:gd name="T10" fmla="*/ 3098 w 3330"/>
                <a:gd name="T11" fmla="*/ 2974 h 3088"/>
                <a:gd name="T12" fmla="*/ 3151 w 3330"/>
                <a:gd name="T13" fmla="*/ 2951 h 3088"/>
                <a:gd name="T14" fmla="*/ 3193 w 3330"/>
                <a:gd name="T15" fmla="*/ 2910 h 3088"/>
                <a:gd name="T16" fmla="*/ 3216 w 3330"/>
                <a:gd name="T17" fmla="*/ 2856 h 3088"/>
                <a:gd name="T18" fmla="*/ 3219 w 3330"/>
                <a:gd name="T19" fmla="*/ 882 h 3088"/>
                <a:gd name="T20" fmla="*/ 2831 w 3330"/>
                <a:gd name="T21" fmla="*/ 550 h 3088"/>
                <a:gd name="T22" fmla="*/ 2997 w 3330"/>
                <a:gd name="T23" fmla="*/ 771 h 3088"/>
                <a:gd name="T24" fmla="*/ 500 w 3330"/>
                <a:gd name="T25" fmla="*/ 550 h 3088"/>
                <a:gd name="T26" fmla="*/ 500 w 3330"/>
                <a:gd name="T27" fmla="*/ 771 h 3088"/>
                <a:gd name="T28" fmla="*/ 3131 w 3330"/>
                <a:gd name="T29" fmla="*/ 110 h 3088"/>
                <a:gd name="T30" fmla="*/ 3135 w 3330"/>
                <a:gd name="T31" fmla="*/ 771 h 3088"/>
                <a:gd name="T32" fmla="*/ 3164 w 3330"/>
                <a:gd name="T33" fmla="*/ 110 h 3088"/>
                <a:gd name="T34" fmla="*/ 356 w 3330"/>
                <a:gd name="T35" fmla="*/ 110 h 3088"/>
                <a:gd name="T36" fmla="*/ 595 w 3330"/>
                <a:gd name="T37" fmla="*/ 349 h 3088"/>
                <a:gd name="T38" fmla="*/ 598 w 3330"/>
                <a:gd name="T39" fmla="*/ 353 h 3088"/>
                <a:gd name="T40" fmla="*/ 604 w 3330"/>
                <a:gd name="T41" fmla="*/ 361 h 3088"/>
                <a:gd name="T42" fmla="*/ 607 w 3330"/>
                <a:gd name="T43" fmla="*/ 367 h 3088"/>
                <a:gd name="T44" fmla="*/ 607 w 3330"/>
                <a:gd name="T45" fmla="*/ 371 h 3088"/>
                <a:gd name="T46" fmla="*/ 609 w 3330"/>
                <a:gd name="T47" fmla="*/ 382 h 3088"/>
                <a:gd name="T48" fmla="*/ 611 w 3330"/>
                <a:gd name="T49" fmla="*/ 386 h 3088"/>
                <a:gd name="T50" fmla="*/ 2720 w 3330"/>
                <a:gd name="T51" fmla="*/ 771 h 3088"/>
                <a:gd name="T52" fmla="*/ 2720 w 3330"/>
                <a:gd name="T53" fmla="*/ 384 h 3088"/>
                <a:gd name="T54" fmla="*/ 2722 w 3330"/>
                <a:gd name="T55" fmla="*/ 377 h 3088"/>
                <a:gd name="T56" fmla="*/ 2723 w 3330"/>
                <a:gd name="T57" fmla="*/ 369 h 3088"/>
                <a:gd name="T58" fmla="*/ 2724 w 3330"/>
                <a:gd name="T59" fmla="*/ 365 h 3088"/>
                <a:gd name="T60" fmla="*/ 2726 w 3330"/>
                <a:gd name="T61" fmla="*/ 361 h 3088"/>
                <a:gd name="T62" fmla="*/ 2732 w 3330"/>
                <a:gd name="T63" fmla="*/ 353 h 3088"/>
                <a:gd name="T64" fmla="*/ 2735 w 3330"/>
                <a:gd name="T65" fmla="*/ 349 h 3088"/>
                <a:gd name="T66" fmla="*/ 2974 w 3330"/>
                <a:gd name="T67" fmla="*/ 110 h 3088"/>
                <a:gd name="T68" fmla="*/ 167 w 3330"/>
                <a:gd name="T69" fmla="*/ 110 h 3088"/>
                <a:gd name="T70" fmla="*/ 195 w 3330"/>
                <a:gd name="T71" fmla="*/ 771 h 3088"/>
                <a:gd name="T72" fmla="*/ 199 w 3330"/>
                <a:gd name="T73" fmla="*/ 110 h 3088"/>
                <a:gd name="T74" fmla="*/ 56 w 3330"/>
                <a:gd name="T75" fmla="*/ 0 h 3088"/>
                <a:gd name="T76" fmla="*/ 3275 w 3330"/>
                <a:gd name="T77" fmla="*/ 771 h 3088"/>
                <a:gd name="T78" fmla="*/ 3330 w 3330"/>
                <a:gd name="T79" fmla="*/ 2826 h 3088"/>
                <a:gd name="T80" fmla="*/ 3319 w 3330"/>
                <a:gd name="T81" fmla="*/ 2901 h 3088"/>
                <a:gd name="T82" fmla="*/ 3288 w 3330"/>
                <a:gd name="T83" fmla="*/ 2969 h 3088"/>
                <a:gd name="T84" fmla="*/ 3239 w 3330"/>
                <a:gd name="T85" fmla="*/ 3023 h 3088"/>
                <a:gd name="T86" fmla="*/ 3178 w 3330"/>
                <a:gd name="T87" fmla="*/ 3063 h 3088"/>
                <a:gd name="T88" fmla="*/ 3106 w 3330"/>
                <a:gd name="T89" fmla="*/ 3085 h 3088"/>
                <a:gd name="T90" fmla="*/ 263 w 3330"/>
                <a:gd name="T91" fmla="*/ 3088 h 3088"/>
                <a:gd name="T92" fmla="*/ 188 w 3330"/>
                <a:gd name="T93" fmla="*/ 3077 h 3088"/>
                <a:gd name="T94" fmla="*/ 120 w 3330"/>
                <a:gd name="T95" fmla="*/ 3045 h 3088"/>
                <a:gd name="T96" fmla="*/ 65 w 3330"/>
                <a:gd name="T97" fmla="*/ 2998 h 3088"/>
                <a:gd name="T98" fmla="*/ 24 w 3330"/>
                <a:gd name="T99" fmla="*/ 2936 h 3088"/>
                <a:gd name="T100" fmla="*/ 3 w 3330"/>
                <a:gd name="T101" fmla="*/ 2864 h 3088"/>
                <a:gd name="T102" fmla="*/ 0 w 3330"/>
                <a:gd name="T103" fmla="*/ 771 h 3088"/>
                <a:gd name="T104" fmla="*/ 56 w 3330"/>
                <a:gd name="T105" fmla="*/ 0 h 3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0" h="3088">
                  <a:moveTo>
                    <a:pt x="111" y="882"/>
                  </a:moveTo>
                  <a:lnTo>
                    <a:pt x="111" y="2826"/>
                  </a:lnTo>
                  <a:lnTo>
                    <a:pt x="114" y="2856"/>
                  </a:lnTo>
                  <a:lnTo>
                    <a:pt x="123" y="2884"/>
                  </a:lnTo>
                  <a:lnTo>
                    <a:pt x="137" y="2910"/>
                  </a:lnTo>
                  <a:lnTo>
                    <a:pt x="155" y="2932"/>
                  </a:lnTo>
                  <a:lnTo>
                    <a:pt x="179" y="2951"/>
                  </a:lnTo>
                  <a:lnTo>
                    <a:pt x="204" y="2966"/>
                  </a:lnTo>
                  <a:lnTo>
                    <a:pt x="232" y="2974"/>
                  </a:lnTo>
                  <a:lnTo>
                    <a:pt x="263" y="2977"/>
                  </a:lnTo>
                  <a:lnTo>
                    <a:pt x="3067" y="2977"/>
                  </a:lnTo>
                  <a:lnTo>
                    <a:pt x="3098" y="2974"/>
                  </a:lnTo>
                  <a:lnTo>
                    <a:pt x="3126" y="2966"/>
                  </a:lnTo>
                  <a:lnTo>
                    <a:pt x="3151" y="2951"/>
                  </a:lnTo>
                  <a:lnTo>
                    <a:pt x="3175" y="2932"/>
                  </a:lnTo>
                  <a:lnTo>
                    <a:pt x="3193" y="2910"/>
                  </a:lnTo>
                  <a:lnTo>
                    <a:pt x="3207" y="2884"/>
                  </a:lnTo>
                  <a:lnTo>
                    <a:pt x="3216" y="2856"/>
                  </a:lnTo>
                  <a:lnTo>
                    <a:pt x="3219" y="2826"/>
                  </a:lnTo>
                  <a:lnTo>
                    <a:pt x="3219" y="882"/>
                  </a:lnTo>
                  <a:lnTo>
                    <a:pt x="111" y="882"/>
                  </a:lnTo>
                  <a:close/>
                  <a:moveTo>
                    <a:pt x="2831" y="550"/>
                  </a:moveTo>
                  <a:lnTo>
                    <a:pt x="2831" y="771"/>
                  </a:lnTo>
                  <a:lnTo>
                    <a:pt x="2997" y="771"/>
                  </a:lnTo>
                  <a:lnTo>
                    <a:pt x="2831" y="550"/>
                  </a:lnTo>
                  <a:close/>
                  <a:moveTo>
                    <a:pt x="500" y="550"/>
                  </a:moveTo>
                  <a:lnTo>
                    <a:pt x="333" y="771"/>
                  </a:lnTo>
                  <a:lnTo>
                    <a:pt x="500" y="771"/>
                  </a:lnTo>
                  <a:lnTo>
                    <a:pt x="500" y="550"/>
                  </a:lnTo>
                  <a:close/>
                  <a:moveTo>
                    <a:pt x="3131" y="110"/>
                  </a:moveTo>
                  <a:lnTo>
                    <a:pt x="2849" y="391"/>
                  </a:lnTo>
                  <a:lnTo>
                    <a:pt x="3135" y="771"/>
                  </a:lnTo>
                  <a:lnTo>
                    <a:pt x="3164" y="771"/>
                  </a:lnTo>
                  <a:lnTo>
                    <a:pt x="3164" y="110"/>
                  </a:lnTo>
                  <a:lnTo>
                    <a:pt x="3131" y="110"/>
                  </a:lnTo>
                  <a:close/>
                  <a:moveTo>
                    <a:pt x="356" y="110"/>
                  </a:moveTo>
                  <a:lnTo>
                    <a:pt x="594" y="347"/>
                  </a:lnTo>
                  <a:lnTo>
                    <a:pt x="595" y="349"/>
                  </a:lnTo>
                  <a:lnTo>
                    <a:pt x="597" y="351"/>
                  </a:lnTo>
                  <a:lnTo>
                    <a:pt x="598" y="353"/>
                  </a:lnTo>
                  <a:lnTo>
                    <a:pt x="601" y="357"/>
                  </a:lnTo>
                  <a:lnTo>
                    <a:pt x="604" y="361"/>
                  </a:lnTo>
                  <a:lnTo>
                    <a:pt x="606" y="364"/>
                  </a:lnTo>
                  <a:lnTo>
                    <a:pt x="607" y="367"/>
                  </a:lnTo>
                  <a:lnTo>
                    <a:pt x="607" y="369"/>
                  </a:lnTo>
                  <a:lnTo>
                    <a:pt x="607" y="371"/>
                  </a:lnTo>
                  <a:lnTo>
                    <a:pt x="608" y="376"/>
                  </a:lnTo>
                  <a:lnTo>
                    <a:pt x="609" y="382"/>
                  </a:lnTo>
                  <a:lnTo>
                    <a:pt x="611" y="384"/>
                  </a:lnTo>
                  <a:lnTo>
                    <a:pt x="611" y="386"/>
                  </a:lnTo>
                  <a:lnTo>
                    <a:pt x="611" y="771"/>
                  </a:lnTo>
                  <a:lnTo>
                    <a:pt x="2720" y="771"/>
                  </a:lnTo>
                  <a:lnTo>
                    <a:pt x="2720" y="386"/>
                  </a:lnTo>
                  <a:lnTo>
                    <a:pt x="2720" y="384"/>
                  </a:lnTo>
                  <a:lnTo>
                    <a:pt x="2721" y="382"/>
                  </a:lnTo>
                  <a:lnTo>
                    <a:pt x="2722" y="377"/>
                  </a:lnTo>
                  <a:lnTo>
                    <a:pt x="2723" y="371"/>
                  </a:lnTo>
                  <a:lnTo>
                    <a:pt x="2723" y="369"/>
                  </a:lnTo>
                  <a:lnTo>
                    <a:pt x="2724" y="367"/>
                  </a:lnTo>
                  <a:lnTo>
                    <a:pt x="2724" y="365"/>
                  </a:lnTo>
                  <a:lnTo>
                    <a:pt x="2725" y="363"/>
                  </a:lnTo>
                  <a:lnTo>
                    <a:pt x="2726" y="361"/>
                  </a:lnTo>
                  <a:lnTo>
                    <a:pt x="2729" y="357"/>
                  </a:lnTo>
                  <a:lnTo>
                    <a:pt x="2732" y="353"/>
                  </a:lnTo>
                  <a:lnTo>
                    <a:pt x="2733" y="351"/>
                  </a:lnTo>
                  <a:lnTo>
                    <a:pt x="2735" y="349"/>
                  </a:lnTo>
                  <a:lnTo>
                    <a:pt x="2736" y="347"/>
                  </a:lnTo>
                  <a:lnTo>
                    <a:pt x="2974" y="110"/>
                  </a:lnTo>
                  <a:lnTo>
                    <a:pt x="356" y="110"/>
                  </a:lnTo>
                  <a:close/>
                  <a:moveTo>
                    <a:pt x="167" y="110"/>
                  </a:moveTo>
                  <a:lnTo>
                    <a:pt x="167" y="771"/>
                  </a:lnTo>
                  <a:lnTo>
                    <a:pt x="195" y="771"/>
                  </a:lnTo>
                  <a:lnTo>
                    <a:pt x="481" y="391"/>
                  </a:lnTo>
                  <a:lnTo>
                    <a:pt x="199" y="110"/>
                  </a:lnTo>
                  <a:lnTo>
                    <a:pt x="167" y="110"/>
                  </a:lnTo>
                  <a:close/>
                  <a:moveTo>
                    <a:pt x="56" y="0"/>
                  </a:moveTo>
                  <a:lnTo>
                    <a:pt x="3275" y="0"/>
                  </a:lnTo>
                  <a:lnTo>
                    <a:pt x="3275" y="771"/>
                  </a:lnTo>
                  <a:lnTo>
                    <a:pt x="3330" y="771"/>
                  </a:lnTo>
                  <a:lnTo>
                    <a:pt x="3330" y="2826"/>
                  </a:lnTo>
                  <a:lnTo>
                    <a:pt x="3327" y="2864"/>
                  </a:lnTo>
                  <a:lnTo>
                    <a:pt x="3319" y="2901"/>
                  </a:lnTo>
                  <a:lnTo>
                    <a:pt x="3306" y="2936"/>
                  </a:lnTo>
                  <a:lnTo>
                    <a:pt x="3288" y="2969"/>
                  </a:lnTo>
                  <a:lnTo>
                    <a:pt x="3265" y="2998"/>
                  </a:lnTo>
                  <a:lnTo>
                    <a:pt x="3239" y="3023"/>
                  </a:lnTo>
                  <a:lnTo>
                    <a:pt x="3210" y="3045"/>
                  </a:lnTo>
                  <a:lnTo>
                    <a:pt x="3178" y="3063"/>
                  </a:lnTo>
                  <a:lnTo>
                    <a:pt x="3142" y="3077"/>
                  </a:lnTo>
                  <a:lnTo>
                    <a:pt x="3106" y="3085"/>
                  </a:lnTo>
                  <a:lnTo>
                    <a:pt x="3067" y="3088"/>
                  </a:lnTo>
                  <a:lnTo>
                    <a:pt x="263" y="3088"/>
                  </a:lnTo>
                  <a:lnTo>
                    <a:pt x="224" y="3085"/>
                  </a:lnTo>
                  <a:lnTo>
                    <a:pt x="188" y="3077"/>
                  </a:lnTo>
                  <a:lnTo>
                    <a:pt x="152" y="3063"/>
                  </a:lnTo>
                  <a:lnTo>
                    <a:pt x="120" y="3045"/>
                  </a:lnTo>
                  <a:lnTo>
                    <a:pt x="91" y="3023"/>
                  </a:lnTo>
                  <a:lnTo>
                    <a:pt x="65" y="2998"/>
                  </a:lnTo>
                  <a:lnTo>
                    <a:pt x="42" y="2969"/>
                  </a:lnTo>
                  <a:lnTo>
                    <a:pt x="24" y="2936"/>
                  </a:lnTo>
                  <a:lnTo>
                    <a:pt x="11" y="2901"/>
                  </a:lnTo>
                  <a:lnTo>
                    <a:pt x="3" y="2864"/>
                  </a:lnTo>
                  <a:lnTo>
                    <a:pt x="0" y="2826"/>
                  </a:lnTo>
                  <a:lnTo>
                    <a:pt x="0" y="771"/>
                  </a:lnTo>
                  <a:lnTo>
                    <a:pt x="56" y="771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2"/>
            <p:cNvSpPr>
              <a:spLocks/>
            </p:cNvSpPr>
            <p:nvPr/>
          </p:nvSpPr>
          <p:spPr bwMode="auto">
            <a:xfrm>
              <a:off x="5508625" y="2138363"/>
              <a:ext cx="230188" cy="174625"/>
            </a:xfrm>
            <a:custGeom>
              <a:avLst/>
              <a:gdLst>
                <a:gd name="T0" fmla="*/ 72 w 1443"/>
                <a:gd name="T1" fmla="*/ 2 h 1103"/>
                <a:gd name="T2" fmla="*/ 99 w 1443"/>
                <a:gd name="T3" fmla="*/ 22 h 1103"/>
                <a:gd name="T4" fmla="*/ 111 w 1443"/>
                <a:gd name="T5" fmla="*/ 54 h 1103"/>
                <a:gd name="T6" fmla="*/ 114 w 1443"/>
                <a:gd name="T7" fmla="*/ 447 h 1103"/>
                <a:gd name="T8" fmla="*/ 138 w 1443"/>
                <a:gd name="T9" fmla="*/ 566 h 1103"/>
                <a:gd name="T10" fmla="*/ 184 w 1443"/>
                <a:gd name="T11" fmla="*/ 675 h 1103"/>
                <a:gd name="T12" fmla="*/ 250 w 1443"/>
                <a:gd name="T13" fmla="*/ 771 h 1103"/>
                <a:gd name="T14" fmla="*/ 333 w 1443"/>
                <a:gd name="T15" fmla="*/ 853 h 1103"/>
                <a:gd name="T16" fmla="*/ 430 w 1443"/>
                <a:gd name="T17" fmla="*/ 918 h 1103"/>
                <a:gd name="T18" fmla="*/ 539 w 1443"/>
                <a:gd name="T19" fmla="*/ 965 h 1103"/>
                <a:gd name="T20" fmla="*/ 658 w 1443"/>
                <a:gd name="T21" fmla="*/ 989 h 1103"/>
                <a:gd name="T22" fmla="*/ 784 w 1443"/>
                <a:gd name="T23" fmla="*/ 989 h 1103"/>
                <a:gd name="T24" fmla="*/ 903 w 1443"/>
                <a:gd name="T25" fmla="*/ 965 h 1103"/>
                <a:gd name="T26" fmla="*/ 1012 w 1443"/>
                <a:gd name="T27" fmla="*/ 918 h 1103"/>
                <a:gd name="T28" fmla="*/ 1110 w 1443"/>
                <a:gd name="T29" fmla="*/ 853 h 1103"/>
                <a:gd name="T30" fmla="*/ 1192 w 1443"/>
                <a:gd name="T31" fmla="*/ 771 h 1103"/>
                <a:gd name="T32" fmla="*/ 1258 w 1443"/>
                <a:gd name="T33" fmla="*/ 675 h 1103"/>
                <a:gd name="T34" fmla="*/ 1304 w 1443"/>
                <a:gd name="T35" fmla="*/ 566 h 1103"/>
                <a:gd name="T36" fmla="*/ 1328 w 1443"/>
                <a:gd name="T37" fmla="*/ 447 h 1103"/>
                <a:gd name="T38" fmla="*/ 1332 w 1443"/>
                <a:gd name="T39" fmla="*/ 54 h 1103"/>
                <a:gd name="T40" fmla="*/ 1343 w 1443"/>
                <a:gd name="T41" fmla="*/ 22 h 1103"/>
                <a:gd name="T42" fmla="*/ 1370 w 1443"/>
                <a:gd name="T43" fmla="*/ 2 h 1103"/>
                <a:gd name="T44" fmla="*/ 1404 w 1443"/>
                <a:gd name="T45" fmla="*/ 2 h 1103"/>
                <a:gd name="T46" fmla="*/ 1431 w 1443"/>
                <a:gd name="T47" fmla="*/ 22 h 1103"/>
                <a:gd name="T48" fmla="*/ 1443 w 1443"/>
                <a:gd name="T49" fmla="*/ 54 h 1103"/>
                <a:gd name="T50" fmla="*/ 1439 w 1443"/>
                <a:gd name="T51" fmla="*/ 450 h 1103"/>
                <a:gd name="T52" fmla="*/ 1416 w 1443"/>
                <a:gd name="T53" fmla="*/ 576 h 1103"/>
                <a:gd name="T54" fmla="*/ 1373 w 1443"/>
                <a:gd name="T55" fmla="*/ 693 h 1103"/>
                <a:gd name="T56" fmla="*/ 1310 w 1443"/>
                <a:gd name="T57" fmla="*/ 799 h 1103"/>
                <a:gd name="T58" fmla="*/ 1231 w 1443"/>
                <a:gd name="T59" fmla="*/ 892 h 1103"/>
                <a:gd name="T60" fmla="*/ 1137 w 1443"/>
                <a:gd name="T61" fmla="*/ 972 h 1103"/>
                <a:gd name="T62" fmla="*/ 1030 w 1443"/>
                <a:gd name="T63" fmla="*/ 1034 h 1103"/>
                <a:gd name="T64" fmla="*/ 913 w 1443"/>
                <a:gd name="T65" fmla="*/ 1077 h 1103"/>
                <a:gd name="T66" fmla="*/ 787 w 1443"/>
                <a:gd name="T67" fmla="*/ 1100 h 1103"/>
                <a:gd name="T68" fmla="*/ 655 w 1443"/>
                <a:gd name="T69" fmla="*/ 1100 h 1103"/>
                <a:gd name="T70" fmla="*/ 529 w 1443"/>
                <a:gd name="T71" fmla="*/ 1077 h 1103"/>
                <a:gd name="T72" fmla="*/ 412 w 1443"/>
                <a:gd name="T73" fmla="*/ 1034 h 1103"/>
                <a:gd name="T74" fmla="*/ 305 w 1443"/>
                <a:gd name="T75" fmla="*/ 972 h 1103"/>
                <a:gd name="T76" fmla="*/ 211 w 1443"/>
                <a:gd name="T77" fmla="*/ 892 h 1103"/>
                <a:gd name="T78" fmla="*/ 132 w 1443"/>
                <a:gd name="T79" fmla="*/ 799 h 1103"/>
                <a:gd name="T80" fmla="*/ 69 w 1443"/>
                <a:gd name="T81" fmla="*/ 693 h 1103"/>
                <a:gd name="T82" fmla="*/ 26 w 1443"/>
                <a:gd name="T83" fmla="*/ 576 h 1103"/>
                <a:gd name="T84" fmla="*/ 3 w 1443"/>
                <a:gd name="T85" fmla="*/ 450 h 1103"/>
                <a:gd name="T86" fmla="*/ 0 w 1443"/>
                <a:gd name="T87" fmla="*/ 54 h 1103"/>
                <a:gd name="T88" fmla="*/ 11 w 1443"/>
                <a:gd name="T89" fmla="*/ 22 h 1103"/>
                <a:gd name="T90" fmla="*/ 38 w 1443"/>
                <a:gd name="T91" fmla="*/ 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3" h="1103">
                  <a:moveTo>
                    <a:pt x="55" y="0"/>
                  </a:moveTo>
                  <a:lnTo>
                    <a:pt x="72" y="2"/>
                  </a:lnTo>
                  <a:lnTo>
                    <a:pt x="87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4"/>
                  </a:lnTo>
                  <a:lnTo>
                    <a:pt x="111" y="385"/>
                  </a:lnTo>
                  <a:lnTo>
                    <a:pt x="114" y="447"/>
                  </a:lnTo>
                  <a:lnTo>
                    <a:pt x="123" y="507"/>
                  </a:lnTo>
                  <a:lnTo>
                    <a:pt x="138" y="566"/>
                  </a:lnTo>
                  <a:lnTo>
                    <a:pt x="159" y="622"/>
                  </a:lnTo>
                  <a:lnTo>
                    <a:pt x="184" y="675"/>
                  </a:lnTo>
                  <a:lnTo>
                    <a:pt x="214" y="724"/>
                  </a:lnTo>
                  <a:lnTo>
                    <a:pt x="250" y="771"/>
                  </a:lnTo>
                  <a:lnTo>
                    <a:pt x="289" y="814"/>
                  </a:lnTo>
                  <a:lnTo>
                    <a:pt x="333" y="853"/>
                  </a:lnTo>
                  <a:lnTo>
                    <a:pt x="380" y="888"/>
                  </a:lnTo>
                  <a:lnTo>
                    <a:pt x="430" y="918"/>
                  </a:lnTo>
                  <a:lnTo>
                    <a:pt x="484" y="944"/>
                  </a:lnTo>
                  <a:lnTo>
                    <a:pt x="539" y="965"/>
                  </a:lnTo>
                  <a:lnTo>
                    <a:pt x="598" y="980"/>
                  </a:lnTo>
                  <a:lnTo>
                    <a:pt x="658" y="989"/>
                  </a:lnTo>
                  <a:lnTo>
                    <a:pt x="721" y="993"/>
                  </a:lnTo>
                  <a:lnTo>
                    <a:pt x="784" y="989"/>
                  </a:lnTo>
                  <a:lnTo>
                    <a:pt x="844" y="980"/>
                  </a:lnTo>
                  <a:lnTo>
                    <a:pt x="903" y="965"/>
                  </a:lnTo>
                  <a:lnTo>
                    <a:pt x="958" y="944"/>
                  </a:lnTo>
                  <a:lnTo>
                    <a:pt x="1012" y="918"/>
                  </a:lnTo>
                  <a:lnTo>
                    <a:pt x="1062" y="888"/>
                  </a:lnTo>
                  <a:lnTo>
                    <a:pt x="1110" y="853"/>
                  </a:lnTo>
                  <a:lnTo>
                    <a:pt x="1153" y="814"/>
                  </a:lnTo>
                  <a:lnTo>
                    <a:pt x="1192" y="771"/>
                  </a:lnTo>
                  <a:lnTo>
                    <a:pt x="1228" y="724"/>
                  </a:lnTo>
                  <a:lnTo>
                    <a:pt x="1258" y="675"/>
                  </a:lnTo>
                  <a:lnTo>
                    <a:pt x="1283" y="622"/>
                  </a:lnTo>
                  <a:lnTo>
                    <a:pt x="1304" y="566"/>
                  </a:lnTo>
                  <a:lnTo>
                    <a:pt x="1319" y="507"/>
                  </a:lnTo>
                  <a:lnTo>
                    <a:pt x="1328" y="447"/>
                  </a:lnTo>
                  <a:lnTo>
                    <a:pt x="1332" y="385"/>
                  </a:lnTo>
                  <a:lnTo>
                    <a:pt x="1332" y="54"/>
                  </a:lnTo>
                  <a:lnTo>
                    <a:pt x="1335" y="37"/>
                  </a:lnTo>
                  <a:lnTo>
                    <a:pt x="1343" y="22"/>
                  </a:lnTo>
                  <a:lnTo>
                    <a:pt x="1355" y="10"/>
                  </a:lnTo>
                  <a:lnTo>
                    <a:pt x="1370" y="2"/>
                  </a:lnTo>
                  <a:lnTo>
                    <a:pt x="1387" y="0"/>
                  </a:lnTo>
                  <a:lnTo>
                    <a:pt x="1404" y="2"/>
                  </a:lnTo>
                  <a:lnTo>
                    <a:pt x="1419" y="10"/>
                  </a:lnTo>
                  <a:lnTo>
                    <a:pt x="1431" y="22"/>
                  </a:lnTo>
                  <a:lnTo>
                    <a:pt x="1439" y="37"/>
                  </a:lnTo>
                  <a:lnTo>
                    <a:pt x="1443" y="54"/>
                  </a:lnTo>
                  <a:lnTo>
                    <a:pt x="1443" y="385"/>
                  </a:lnTo>
                  <a:lnTo>
                    <a:pt x="1439" y="450"/>
                  </a:lnTo>
                  <a:lnTo>
                    <a:pt x="1430" y="514"/>
                  </a:lnTo>
                  <a:lnTo>
                    <a:pt x="1416" y="576"/>
                  </a:lnTo>
                  <a:lnTo>
                    <a:pt x="1397" y="636"/>
                  </a:lnTo>
                  <a:lnTo>
                    <a:pt x="1373" y="693"/>
                  </a:lnTo>
                  <a:lnTo>
                    <a:pt x="1344" y="747"/>
                  </a:lnTo>
                  <a:lnTo>
                    <a:pt x="1310" y="799"/>
                  </a:lnTo>
                  <a:lnTo>
                    <a:pt x="1273" y="847"/>
                  </a:lnTo>
                  <a:lnTo>
                    <a:pt x="1231" y="892"/>
                  </a:lnTo>
                  <a:lnTo>
                    <a:pt x="1185" y="933"/>
                  </a:lnTo>
                  <a:lnTo>
                    <a:pt x="1137" y="972"/>
                  </a:lnTo>
                  <a:lnTo>
                    <a:pt x="1085" y="1005"/>
                  </a:lnTo>
                  <a:lnTo>
                    <a:pt x="1030" y="1034"/>
                  </a:lnTo>
                  <a:lnTo>
                    <a:pt x="972" y="1058"/>
                  </a:lnTo>
                  <a:lnTo>
                    <a:pt x="913" y="1077"/>
                  </a:lnTo>
                  <a:lnTo>
                    <a:pt x="850" y="1091"/>
                  </a:lnTo>
                  <a:lnTo>
                    <a:pt x="787" y="1100"/>
                  </a:lnTo>
                  <a:lnTo>
                    <a:pt x="721" y="1103"/>
                  </a:lnTo>
                  <a:lnTo>
                    <a:pt x="655" y="1100"/>
                  </a:lnTo>
                  <a:lnTo>
                    <a:pt x="592" y="1091"/>
                  </a:lnTo>
                  <a:lnTo>
                    <a:pt x="529" y="1077"/>
                  </a:lnTo>
                  <a:lnTo>
                    <a:pt x="470" y="1058"/>
                  </a:lnTo>
                  <a:lnTo>
                    <a:pt x="412" y="1034"/>
                  </a:lnTo>
                  <a:lnTo>
                    <a:pt x="357" y="1005"/>
                  </a:lnTo>
                  <a:lnTo>
                    <a:pt x="305" y="972"/>
                  </a:lnTo>
                  <a:lnTo>
                    <a:pt x="257" y="933"/>
                  </a:lnTo>
                  <a:lnTo>
                    <a:pt x="211" y="892"/>
                  </a:lnTo>
                  <a:lnTo>
                    <a:pt x="169" y="847"/>
                  </a:lnTo>
                  <a:lnTo>
                    <a:pt x="132" y="799"/>
                  </a:lnTo>
                  <a:lnTo>
                    <a:pt x="98" y="747"/>
                  </a:lnTo>
                  <a:lnTo>
                    <a:pt x="69" y="693"/>
                  </a:lnTo>
                  <a:lnTo>
                    <a:pt x="45" y="636"/>
                  </a:lnTo>
                  <a:lnTo>
                    <a:pt x="26" y="576"/>
                  </a:lnTo>
                  <a:lnTo>
                    <a:pt x="12" y="514"/>
                  </a:lnTo>
                  <a:lnTo>
                    <a:pt x="3" y="450"/>
                  </a:lnTo>
                  <a:lnTo>
                    <a:pt x="0" y="385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3"/>
            <p:cNvSpPr>
              <a:spLocks/>
            </p:cNvSpPr>
            <p:nvPr/>
          </p:nvSpPr>
          <p:spPr bwMode="auto">
            <a:xfrm>
              <a:off x="5483225" y="2111375"/>
              <a:ext cx="69850" cy="44450"/>
            </a:xfrm>
            <a:custGeom>
              <a:avLst/>
              <a:gdLst>
                <a:gd name="T0" fmla="*/ 222 w 444"/>
                <a:gd name="T1" fmla="*/ 0 h 275"/>
                <a:gd name="T2" fmla="*/ 258 w 444"/>
                <a:gd name="T3" fmla="*/ 3 h 275"/>
                <a:gd name="T4" fmla="*/ 292 w 444"/>
                <a:gd name="T5" fmla="*/ 12 h 275"/>
                <a:gd name="T6" fmla="*/ 324 w 444"/>
                <a:gd name="T7" fmla="*/ 25 h 275"/>
                <a:gd name="T8" fmla="*/ 353 w 444"/>
                <a:gd name="T9" fmla="*/ 43 h 275"/>
                <a:gd name="T10" fmla="*/ 379 w 444"/>
                <a:gd name="T11" fmla="*/ 65 h 275"/>
                <a:gd name="T12" fmla="*/ 402 w 444"/>
                <a:gd name="T13" fmla="*/ 91 h 275"/>
                <a:gd name="T14" fmla="*/ 420 w 444"/>
                <a:gd name="T15" fmla="*/ 119 h 275"/>
                <a:gd name="T16" fmla="*/ 433 w 444"/>
                <a:gd name="T17" fmla="*/ 151 h 275"/>
                <a:gd name="T18" fmla="*/ 441 w 444"/>
                <a:gd name="T19" fmla="*/ 185 h 275"/>
                <a:gd name="T20" fmla="*/ 444 w 444"/>
                <a:gd name="T21" fmla="*/ 220 h 275"/>
                <a:gd name="T22" fmla="*/ 441 w 444"/>
                <a:gd name="T23" fmla="*/ 238 h 275"/>
                <a:gd name="T24" fmla="*/ 433 w 444"/>
                <a:gd name="T25" fmla="*/ 253 h 275"/>
                <a:gd name="T26" fmla="*/ 422 w 444"/>
                <a:gd name="T27" fmla="*/ 265 h 275"/>
                <a:gd name="T28" fmla="*/ 406 w 444"/>
                <a:gd name="T29" fmla="*/ 273 h 275"/>
                <a:gd name="T30" fmla="*/ 389 w 444"/>
                <a:gd name="T31" fmla="*/ 275 h 275"/>
                <a:gd name="T32" fmla="*/ 371 w 444"/>
                <a:gd name="T33" fmla="*/ 273 h 275"/>
                <a:gd name="T34" fmla="*/ 356 w 444"/>
                <a:gd name="T35" fmla="*/ 265 h 275"/>
                <a:gd name="T36" fmla="*/ 344 w 444"/>
                <a:gd name="T37" fmla="*/ 253 h 275"/>
                <a:gd name="T38" fmla="*/ 336 w 444"/>
                <a:gd name="T39" fmla="*/ 238 h 275"/>
                <a:gd name="T40" fmla="*/ 333 w 444"/>
                <a:gd name="T41" fmla="*/ 220 h 275"/>
                <a:gd name="T42" fmla="*/ 330 w 444"/>
                <a:gd name="T43" fmla="*/ 195 h 275"/>
                <a:gd name="T44" fmla="*/ 322 w 444"/>
                <a:gd name="T45" fmla="*/ 172 h 275"/>
                <a:gd name="T46" fmla="*/ 309 w 444"/>
                <a:gd name="T47" fmla="*/ 152 h 275"/>
                <a:gd name="T48" fmla="*/ 292 w 444"/>
                <a:gd name="T49" fmla="*/ 135 h 275"/>
                <a:gd name="T50" fmla="*/ 270 w 444"/>
                <a:gd name="T51" fmla="*/ 122 h 275"/>
                <a:gd name="T52" fmla="*/ 247 w 444"/>
                <a:gd name="T53" fmla="*/ 113 h 275"/>
                <a:gd name="T54" fmla="*/ 222 w 444"/>
                <a:gd name="T55" fmla="*/ 111 h 275"/>
                <a:gd name="T56" fmla="*/ 197 w 444"/>
                <a:gd name="T57" fmla="*/ 113 h 275"/>
                <a:gd name="T58" fmla="*/ 174 w 444"/>
                <a:gd name="T59" fmla="*/ 122 h 275"/>
                <a:gd name="T60" fmla="*/ 152 w 444"/>
                <a:gd name="T61" fmla="*/ 135 h 275"/>
                <a:gd name="T62" fmla="*/ 135 w 444"/>
                <a:gd name="T63" fmla="*/ 152 h 275"/>
                <a:gd name="T64" fmla="*/ 122 w 444"/>
                <a:gd name="T65" fmla="*/ 172 h 275"/>
                <a:gd name="T66" fmla="*/ 114 w 444"/>
                <a:gd name="T67" fmla="*/ 195 h 275"/>
                <a:gd name="T68" fmla="*/ 111 w 444"/>
                <a:gd name="T69" fmla="*/ 220 h 275"/>
                <a:gd name="T70" fmla="*/ 108 w 444"/>
                <a:gd name="T71" fmla="*/ 238 h 275"/>
                <a:gd name="T72" fmla="*/ 100 w 444"/>
                <a:gd name="T73" fmla="*/ 253 h 275"/>
                <a:gd name="T74" fmla="*/ 88 w 444"/>
                <a:gd name="T75" fmla="*/ 265 h 275"/>
                <a:gd name="T76" fmla="*/ 73 w 444"/>
                <a:gd name="T77" fmla="*/ 273 h 275"/>
                <a:gd name="T78" fmla="*/ 56 w 444"/>
                <a:gd name="T79" fmla="*/ 275 h 275"/>
                <a:gd name="T80" fmla="*/ 38 w 444"/>
                <a:gd name="T81" fmla="*/ 273 h 275"/>
                <a:gd name="T82" fmla="*/ 23 w 444"/>
                <a:gd name="T83" fmla="*/ 265 h 275"/>
                <a:gd name="T84" fmla="*/ 11 w 444"/>
                <a:gd name="T85" fmla="*/ 253 h 275"/>
                <a:gd name="T86" fmla="*/ 3 w 444"/>
                <a:gd name="T87" fmla="*/ 238 h 275"/>
                <a:gd name="T88" fmla="*/ 0 w 444"/>
                <a:gd name="T89" fmla="*/ 220 h 275"/>
                <a:gd name="T90" fmla="*/ 3 w 444"/>
                <a:gd name="T91" fmla="*/ 185 h 275"/>
                <a:gd name="T92" fmla="*/ 11 w 444"/>
                <a:gd name="T93" fmla="*/ 151 h 275"/>
                <a:gd name="T94" fmla="*/ 25 w 444"/>
                <a:gd name="T95" fmla="*/ 119 h 275"/>
                <a:gd name="T96" fmla="*/ 42 w 444"/>
                <a:gd name="T97" fmla="*/ 91 h 275"/>
                <a:gd name="T98" fmla="*/ 65 w 444"/>
                <a:gd name="T99" fmla="*/ 65 h 275"/>
                <a:gd name="T100" fmla="*/ 91 w 444"/>
                <a:gd name="T101" fmla="*/ 43 h 275"/>
                <a:gd name="T102" fmla="*/ 120 w 444"/>
                <a:gd name="T103" fmla="*/ 25 h 275"/>
                <a:gd name="T104" fmla="*/ 151 w 444"/>
                <a:gd name="T105" fmla="*/ 12 h 275"/>
                <a:gd name="T106" fmla="*/ 186 w 444"/>
                <a:gd name="T107" fmla="*/ 3 h 275"/>
                <a:gd name="T108" fmla="*/ 222 w 444"/>
                <a:gd name="T10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4" h="275">
                  <a:moveTo>
                    <a:pt x="222" y="0"/>
                  </a:moveTo>
                  <a:lnTo>
                    <a:pt x="258" y="3"/>
                  </a:lnTo>
                  <a:lnTo>
                    <a:pt x="292" y="12"/>
                  </a:lnTo>
                  <a:lnTo>
                    <a:pt x="324" y="25"/>
                  </a:lnTo>
                  <a:lnTo>
                    <a:pt x="353" y="43"/>
                  </a:lnTo>
                  <a:lnTo>
                    <a:pt x="379" y="65"/>
                  </a:lnTo>
                  <a:lnTo>
                    <a:pt x="402" y="91"/>
                  </a:lnTo>
                  <a:lnTo>
                    <a:pt x="420" y="119"/>
                  </a:lnTo>
                  <a:lnTo>
                    <a:pt x="433" y="151"/>
                  </a:lnTo>
                  <a:lnTo>
                    <a:pt x="441" y="185"/>
                  </a:lnTo>
                  <a:lnTo>
                    <a:pt x="444" y="220"/>
                  </a:lnTo>
                  <a:lnTo>
                    <a:pt x="441" y="238"/>
                  </a:lnTo>
                  <a:lnTo>
                    <a:pt x="433" y="253"/>
                  </a:lnTo>
                  <a:lnTo>
                    <a:pt x="422" y="265"/>
                  </a:lnTo>
                  <a:lnTo>
                    <a:pt x="406" y="273"/>
                  </a:lnTo>
                  <a:lnTo>
                    <a:pt x="389" y="275"/>
                  </a:lnTo>
                  <a:lnTo>
                    <a:pt x="371" y="273"/>
                  </a:lnTo>
                  <a:lnTo>
                    <a:pt x="356" y="265"/>
                  </a:lnTo>
                  <a:lnTo>
                    <a:pt x="344" y="253"/>
                  </a:lnTo>
                  <a:lnTo>
                    <a:pt x="336" y="238"/>
                  </a:lnTo>
                  <a:lnTo>
                    <a:pt x="333" y="220"/>
                  </a:lnTo>
                  <a:lnTo>
                    <a:pt x="330" y="195"/>
                  </a:lnTo>
                  <a:lnTo>
                    <a:pt x="322" y="172"/>
                  </a:lnTo>
                  <a:lnTo>
                    <a:pt x="309" y="152"/>
                  </a:lnTo>
                  <a:lnTo>
                    <a:pt x="292" y="135"/>
                  </a:lnTo>
                  <a:lnTo>
                    <a:pt x="270" y="122"/>
                  </a:lnTo>
                  <a:lnTo>
                    <a:pt x="247" y="113"/>
                  </a:lnTo>
                  <a:lnTo>
                    <a:pt x="222" y="111"/>
                  </a:lnTo>
                  <a:lnTo>
                    <a:pt x="197" y="113"/>
                  </a:lnTo>
                  <a:lnTo>
                    <a:pt x="174" y="122"/>
                  </a:lnTo>
                  <a:lnTo>
                    <a:pt x="152" y="135"/>
                  </a:lnTo>
                  <a:lnTo>
                    <a:pt x="135" y="152"/>
                  </a:lnTo>
                  <a:lnTo>
                    <a:pt x="122" y="172"/>
                  </a:lnTo>
                  <a:lnTo>
                    <a:pt x="114" y="195"/>
                  </a:lnTo>
                  <a:lnTo>
                    <a:pt x="111" y="220"/>
                  </a:lnTo>
                  <a:lnTo>
                    <a:pt x="108" y="238"/>
                  </a:lnTo>
                  <a:lnTo>
                    <a:pt x="100" y="253"/>
                  </a:lnTo>
                  <a:lnTo>
                    <a:pt x="88" y="265"/>
                  </a:lnTo>
                  <a:lnTo>
                    <a:pt x="73" y="273"/>
                  </a:lnTo>
                  <a:lnTo>
                    <a:pt x="56" y="275"/>
                  </a:lnTo>
                  <a:lnTo>
                    <a:pt x="38" y="273"/>
                  </a:lnTo>
                  <a:lnTo>
                    <a:pt x="23" y="265"/>
                  </a:lnTo>
                  <a:lnTo>
                    <a:pt x="11" y="253"/>
                  </a:lnTo>
                  <a:lnTo>
                    <a:pt x="3" y="238"/>
                  </a:lnTo>
                  <a:lnTo>
                    <a:pt x="0" y="220"/>
                  </a:lnTo>
                  <a:lnTo>
                    <a:pt x="3" y="185"/>
                  </a:lnTo>
                  <a:lnTo>
                    <a:pt x="11" y="151"/>
                  </a:lnTo>
                  <a:lnTo>
                    <a:pt x="25" y="119"/>
                  </a:lnTo>
                  <a:lnTo>
                    <a:pt x="42" y="91"/>
                  </a:lnTo>
                  <a:lnTo>
                    <a:pt x="65" y="65"/>
                  </a:lnTo>
                  <a:lnTo>
                    <a:pt x="91" y="43"/>
                  </a:lnTo>
                  <a:lnTo>
                    <a:pt x="120" y="25"/>
                  </a:lnTo>
                  <a:lnTo>
                    <a:pt x="151" y="12"/>
                  </a:lnTo>
                  <a:lnTo>
                    <a:pt x="186" y="3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4"/>
            <p:cNvSpPr>
              <a:spLocks/>
            </p:cNvSpPr>
            <p:nvPr/>
          </p:nvSpPr>
          <p:spPr bwMode="auto">
            <a:xfrm>
              <a:off x="5694363" y="2111375"/>
              <a:ext cx="69850" cy="44450"/>
            </a:xfrm>
            <a:custGeom>
              <a:avLst/>
              <a:gdLst>
                <a:gd name="T0" fmla="*/ 222 w 444"/>
                <a:gd name="T1" fmla="*/ 0 h 275"/>
                <a:gd name="T2" fmla="*/ 258 w 444"/>
                <a:gd name="T3" fmla="*/ 3 h 275"/>
                <a:gd name="T4" fmla="*/ 293 w 444"/>
                <a:gd name="T5" fmla="*/ 12 h 275"/>
                <a:gd name="T6" fmla="*/ 324 w 444"/>
                <a:gd name="T7" fmla="*/ 25 h 275"/>
                <a:gd name="T8" fmla="*/ 353 w 444"/>
                <a:gd name="T9" fmla="*/ 43 h 275"/>
                <a:gd name="T10" fmla="*/ 379 w 444"/>
                <a:gd name="T11" fmla="*/ 65 h 275"/>
                <a:gd name="T12" fmla="*/ 402 w 444"/>
                <a:gd name="T13" fmla="*/ 91 h 275"/>
                <a:gd name="T14" fmla="*/ 419 w 444"/>
                <a:gd name="T15" fmla="*/ 119 h 275"/>
                <a:gd name="T16" fmla="*/ 433 w 444"/>
                <a:gd name="T17" fmla="*/ 151 h 275"/>
                <a:gd name="T18" fmla="*/ 441 w 444"/>
                <a:gd name="T19" fmla="*/ 185 h 275"/>
                <a:gd name="T20" fmla="*/ 444 w 444"/>
                <a:gd name="T21" fmla="*/ 220 h 275"/>
                <a:gd name="T22" fmla="*/ 441 w 444"/>
                <a:gd name="T23" fmla="*/ 238 h 275"/>
                <a:gd name="T24" fmla="*/ 433 w 444"/>
                <a:gd name="T25" fmla="*/ 253 h 275"/>
                <a:gd name="T26" fmla="*/ 421 w 444"/>
                <a:gd name="T27" fmla="*/ 265 h 275"/>
                <a:gd name="T28" fmla="*/ 406 w 444"/>
                <a:gd name="T29" fmla="*/ 273 h 275"/>
                <a:gd name="T30" fmla="*/ 389 w 444"/>
                <a:gd name="T31" fmla="*/ 275 h 275"/>
                <a:gd name="T32" fmla="*/ 371 w 444"/>
                <a:gd name="T33" fmla="*/ 273 h 275"/>
                <a:gd name="T34" fmla="*/ 356 w 444"/>
                <a:gd name="T35" fmla="*/ 265 h 275"/>
                <a:gd name="T36" fmla="*/ 344 w 444"/>
                <a:gd name="T37" fmla="*/ 253 h 275"/>
                <a:gd name="T38" fmla="*/ 336 w 444"/>
                <a:gd name="T39" fmla="*/ 238 h 275"/>
                <a:gd name="T40" fmla="*/ 333 w 444"/>
                <a:gd name="T41" fmla="*/ 220 h 275"/>
                <a:gd name="T42" fmla="*/ 330 w 444"/>
                <a:gd name="T43" fmla="*/ 195 h 275"/>
                <a:gd name="T44" fmla="*/ 322 w 444"/>
                <a:gd name="T45" fmla="*/ 172 h 275"/>
                <a:gd name="T46" fmla="*/ 309 w 444"/>
                <a:gd name="T47" fmla="*/ 152 h 275"/>
                <a:gd name="T48" fmla="*/ 292 w 444"/>
                <a:gd name="T49" fmla="*/ 135 h 275"/>
                <a:gd name="T50" fmla="*/ 270 w 444"/>
                <a:gd name="T51" fmla="*/ 122 h 275"/>
                <a:gd name="T52" fmla="*/ 247 w 444"/>
                <a:gd name="T53" fmla="*/ 113 h 275"/>
                <a:gd name="T54" fmla="*/ 222 w 444"/>
                <a:gd name="T55" fmla="*/ 111 h 275"/>
                <a:gd name="T56" fmla="*/ 197 w 444"/>
                <a:gd name="T57" fmla="*/ 113 h 275"/>
                <a:gd name="T58" fmla="*/ 174 w 444"/>
                <a:gd name="T59" fmla="*/ 122 h 275"/>
                <a:gd name="T60" fmla="*/ 152 w 444"/>
                <a:gd name="T61" fmla="*/ 135 h 275"/>
                <a:gd name="T62" fmla="*/ 135 w 444"/>
                <a:gd name="T63" fmla="*/ 152 h 275"/>
                <a:gd name="T64" fmla="*/ 122 w 444"/>
                <a:gd name="T65" fmla="*/ 172 h 275"/>
                <a:gd name="T66" fmla="*/ 114 w 444"/>
                <a:gd name="T67" fmla="*/ 195 h 275"/>
                <a:gd name="T68" fmla="*/ 111 w 444"/>
                <a:gd name="T69" fmla="*/ 220 h 275"/>
                <a:gd name="T70" fmla="*/ 108 w 444"/>
                <a:gd name="T71" fmla="*/ 238 h 275"/>
                <a:gd name="T72" fmla="*/ 100 w 444"/>
                <a:gd name="T73" fmla="*/ 253 h 275"/>
                <a:gd name="T74" fmla="*/ 88 w 444"/>
                <a:gd name="T75" fmla="*/ 265 h 275"/>
                <a:gd name="T76" fmla="*/ 73 w 444"/>
                <a:gd name="T77" fmla="*/ 273 h 275"/>
                <a:gd name="T78" fmla="*/ 56 w 444"/>
                <a:gd name="T79" fmla="*/ 275 h 275"/>
                <a:gd name="T80" fmla="*/ 38 w 444"/>
                <a:gd name="T81" fmla="*/ 273 h 275"/>
                <a:gd name="T82" fmla="*/ 22 w 444"/>
                <a:gd name="T83" fmla="*/ 265 h 275"/>
                <a:gd name="T84" fmla="*/ 11 w 444"/>
                <a:gd name="T85" fmla="*/ 253 h 275"/>
                <a:gd name="T86" fmla="*/ 3 w 444"/>
                <a:gd name="T87" fmla="*/ 238 h 275"/>
                <a:gd name="T88" fmla="*/ 0 w 444"/>
                <a:gd name="T89" fmla="*/ 220 h 275"/>
                <a:gd name="T90" fmla="*/ 3 w 444"/>
                <a:gd name="T91" fmla="*/ 185 h 275"/>
                <a:gd name="T92" fmla="*/ 11 w 444"/>
                <a:gd name="T93" fmla="*/ 151 h 275"/>
                <a:gd name="T94" fmla="*/ 24 w 444"/>
                <a:gd name="T95" fmla="*/ 119 h 275"/>
                <a:gd name="T96" fmla="*/ 42 w 444"/>
                <a:gd name="T97" fmla="*/ 91 h 275"/>
                <a:gd name="T98" fmla="*/ 65 w 444"/>
                <a:gd name="T99" fmla="*/ 65 h 275"/>
                <a:gd name="T100" fmla="*/ 91 w 444"/>
                <a:gd name="T101" fmla="*/ 43 h 275"/>
                <a:gd name="T102" fmla="*/ 120 w 444"/>
                <a:gd name="T103" fmla="*/ 25 h 275"/>
                <a:gd name="T104" fmla="*/ 152 w 444"/>
                <a:gd name="T105" fmla="*/ 12 h 275"/>
                <a:gd name="T106" fmla="*/ 186 w 444"/>
                <a:gd name="T107" fmla="*/ 3 h 275"/>
                <a:gd name="T108" fmla="*/ 222 w 444"/>
                <a:gd name="T10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4" h="275">
                  <a:moveTo>
                    <a:pt x="222" y="0"/>
                  </a:moveTo>
                  <a:lnTo>
                    <a:pt x="258" y="3"/>
                  </a:lnTo>
                  <a:lnTo>
                    <a:pt x="293" y="12"/>
                  </a:lnTo>
                  <a:lnTo>
                    <a:pt x="324" y="25"/>
                  </a:lnTo>
                  <a:lnTo>
                    <a:pt x="353" y="43"/>
                  </a:lnTo>
                  <a:lnTo>
                    <a:pt x="379" y="65"/>
                  </a:lnTo>
                  <a:lnTo>
                    <a:pt x="402" y="91"/>
                  </a:lnTo>
                  <a:lnTo>
                    <a:pt x="419" y="119"/>
                  </a:lnTo>
                  <a:lnTo>
                    <a:pt x="433" y="151"/>
                  </a:lnTo>
                  <a:lnTo>
                    <a:pt x="441" y="185"/>
                  </a:lnTo>
                  <a:lnTo>
                    <a:pt x="444" y="220"/>
                  </a:lnTo>
                  <a:lnTo>
                    <a:pt x="441" y="238"/>
                  </a:lnTo>
                  <a:lnTo>
                    <a:pt x="433" y="253"/>
                  </a:lnTo>
                  <a:lnTo>
                    <a:pt x="421" y="265"/>
                  </a:lnTo>
                  <a:lnTo>
                    <a:pt x="406" y="273"/>
                  </a:lnTo>
                  <a:lnTo>
                    <a:pt x="389" y="275"/>
                  </a:lnTo>
                  <a:lnTo>
                    <a:pt x="371" y="273"/>
                  </a:lnTo>
                  <a:lnTo>
                    <a:pt x="356" y="265"/>
                  </a:lnTo>
                  <a:lnTo>
                    <a:pt x="344" y="253"/>
                  </a:lnTo>
                  <a:lnTo>
                    <a:pt x="336" y="238"/>
                  </a:lnTo>
                  <a:lnTo>
                    <a:pt x="333" y="220"/>
                  </a:lnTo>
                  <a:lnTo>
                    <a:pt x="330" y="195"/>
                  </a:lnTo>
                  <a:lnTo>
                    <a:pt x="322" y="172"/>
                  </a:lnTo>
                  <a:lnTo>
                    <a:pt x="309" y="152"/>
                  </a:lnTo>
                  <a:lnTo>
                    <a:pt x="292" y="135"/>
                  </a:lnTo>
                  <a:lnTo>
                    <a:pt x="270" y="122"/>
                  </a:lnTo>
                  <a:lnTo>
                    <a:pt x="247" y="113"/>
                  </a:lnTo>
                  <a:lnTo>
                    <a:pt x="222" y="111"/>
                  </a:lnTo>
                  <a:lnTo>
                    <a:pt x="197" y="113"/>
                  </a:lnTo>
                  <a:lnTo>
                    <a:pt x="174" y="122"/>
                  </a:lnTo>
                  <a:lnTo>
                    <a:pt x="152" y="135"/>
                  </a:lnTo>
                  <a:lnTo>
                    <a:pt x="135" y="152"/>
                  </a:lnTo>
                  <a:lnTo>
                    <a:pt x="122" y="172"/>
                  </a:lnTo>
                  <a:lnTo>
                    <a:pt x="114" y="195"/>
                  </a:lnTo>
                  <a:lnTo>
                    <a:pt x="111" y="220"/>
                  </a:lnTo>
                  <a:lnTo>
                    <a:pt x="108" y="238"/>
                  </a:lnTo>
                  <a:lnTo>
                    <a:pt x="100" y="253"/>
                  </a:lnTo>
                  <a:lnTo>
                    <a:pt x="88" y="265"/>
                  </a:lnTo>
                  <a:lnTo>
                    <a:pt x="73" y="273"/>
                  </a:lnTo>
                  <a:lnTo>
                    <a:pt x="56" y="275"/>
                  </a:lnTo>
                  <a:lnTo>
                    <a:pt x="38" y="273"/>
                  </a:lnTo>
                  <a:lnTo>
                    <a:pt x="22" y="265"/>
                  </a:lnTo>
                  <a:lnTo>
                    <a:pt x="11" y="253"/>
                  </a:lnTo>
                  <a:lnTo>
                    <a:pt x="3" y="238"/>
                  </a:lnTo>
                  <a:lnTo>
                    <a:pt x="0" y="220"/>
                  </a:lnTo>
                  <a:lnTo>
                    <a:pt x="3" y="185"/>
                  </a:lnTo>
                  <a:lnTo>
                    <a:pt x="11" y="151"/>
                  </a:lnTo>
                  <a:lnTo>
                    <a:pt x="24" y="119"/>
                  </a:lnTo>
                  <a:lnTo>
                    <a:pt x="42" y="91"/>
                  </a:lnTo>
                  <a:lnTo>
                    <a:pt x="65" y="65"/>
                  </a:lnTo>
                  <a:lnTo>
                    <a:pt x="91" y="43"/>
                  </a:lnTo>
                  <a:lnTo>
                    <a:pt x="120" y="25"/>
                  </a:lnTo>
                  <a:lnTo>
                    <a:pt x="152" y="12"/>
                  </a:lnTo>
                  <a:lnTo>
                    <a:pt x="186" y="3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5"/>
            <p:cNvSpPr>
              <a:spLocks/>
            </p:cNvSpPr>
            <p:nvPr/>
          </p:nvSpPr>
          <p:spPr bwMode="auto">
            <a:xfrm>
              <a:off x="5562600" y="1989138"/>
              <a:ext cx="17463" cy="17463"/>
            </a:xfrm>
            <a:custGeom>
              <a:avLst/>
              <a:gdLst>
                <a:gd name="T0" fmla="*/ 55 w 111"/>
                <a:gd name="T1" fmla="*/ 0 h 111"/>
                <a:gd name="T2" fmla="*/ 72 w 111"/>
                <a:gd name="T3" fmla="*/ 3 h 111"/>
                <a:gd name="T4" fmla="*/ 87 w 111"/>
                <a:gd name="T5" fmla="*/ 11 h 111"/>
                <a:gd name="T6" fmla="*/ 99 w 111"/>
                <a:gd name="T7" fmla="*/ 23 h 111"/>
                <a:gd name="T8" fmla="*/ 107 w 111"/>
                <a:gd name="T9" fmla="*/ 38 h 111"/>
                <a:gd name="T10" fmla="*/ 111 w 111"/>
                <a:gd name="T11" fmla="*/ 56 h 111"/>
                <a:gd name="T12" fmla="*/ 107 w 111"/>
                <a:gd name="T13" fmla="*/ 73 h 111"/>
                <a:gd name="T14" fmla="*/ 99 w 111"/>
                <a:gd name="T15" fmla="*/ 88 h 111"/>
                <a:gd name="T16" fmla="*/ 87 w 111"/>
                <a:gd name="T17" fmla="*/ 100 h 111"/>
                <a:gd name="T18" fmla="*/ 72 w 111"/>
                <a:gd name="T19" fmla="*/ 108 h 111"/>
                <a:gd name="T20" fmla="*/ 55 w 111"/>
                <a:gd name="T21" fmla="*/ 111 h 111"/>
                <a:gd name="T22" fmla="*/ 38 w 111"/>
                <a:gd name="T23" fmla="*/ 108 h 111"/>
                <a:gd name="T24" fmla="*/ 22 w 111"/>
                <a:gd name="T25" fmla="*/ 100 h 111"/>
                <a:gd name="T26" fmla="*/ 11 w 111"/>
                <a:gd name="T27" fmla="*/ 88 h 111"/>
                <a:gd name="T28" fmla="*/ 3 w 111"/>
                <a:gd name="T29" fmla="*/ 73 h 111"/>
                <a:gd name="T30" fmla="*/ 0 w 111"/>
                <a:gd name="T31" fmla="*/ 56 h 111"/>
                <a:gd name="T32" fmla="*/ 3 w 111"/>
                <a:gd name="T33" fmla="*/ 38 h 111"/>
                <a:gd name="T34" fmla="*/ 11 w 111"/>
                <a:gd name="T35" fmla="*/ 23 h 111"/>
                <a:gd name="T36" fmla="*/ 22 w 111"/>
                <a:gd name="T37" fmla="*/ 11 h 111"/>
                <a:gd name="T38" fmla="*/ 38 w 111"/>
                <a:gd name="T39" fmla="*/ 3 h 111"/>
                <a:gd name="T40" fmla="*/ 55 w 111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99" y="23"/>
                  </a:lnTo>
                  <a:lnTo>
                    <a:pt x="107" y="38"/>
                  </a:lnTo>
                  <a:lnTo>
                    <a:pt x="111" y="56"/>
                  </a:lnTo>
                  <a:lnTo>
                    <a:pt x="107" y="73"/>
                  </a:lnTo>
                  <a:lnTo>
                    <a:pt x="99" y="88"/>
                  </a:lnTo>
                  <a:lnTo>
                    <a:pt x="87" y="100"/>
                  </a:lnTo>
                  <a:lnTo>
                    <a:pt x="72" y="108"/>
                  </a:lnTo>
                  <a:lnTo>
                    <a:pt x="55" y="111"/>
                  </a:lnTo>
                  <a:lnTo>
                    <a:pt x="38" y="108"/>
                  </a:lnTo>
                  <a:lnTo>
                    <a:pt x="22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2" y="11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6"/>
            <p:cNvSpPr>
              <a:spLocks/>
            </p:cNvSpPr>
            <p:nvPr/>
          </p:nvSpPr>
          <p:spPr bwMode="auto">
            <a:xfrm>
              <a:off x="5588000" y="1962150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8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3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8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7"/>
            <p:cNvSpPr>
              <a:spLocks/>
            </p:cNvSpPr>
            <p:nvPr/>
          </p:nvSpPr>
          <p:spPr bwMode="auto">
            <a:xfrm>
              <a:off x="5588000" y="2014538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3 h 110"/>
                <a:gd name="T4" fmla="*/ 88 w 111"/>
                <a:gd name="T5" fmla="*/ 11 h 110"/>
                <a:gd name="T6" fmla="*/ 100 w 111"/>
                <a:gd name="T7" fmla="*/ 23 h 110"/>
                <a:gd name="T8" fmla="*/ 108 w 111"/>
                <a:gd name="T9" fmla="*/ 38 h 110"/>
                <a:gd name="T10" fmla="*/ 111 w 111"/>
                <a:gd name="T11" fmla="*/ 55 h 110"/>
                <a:gd name="T12" fmla="*/ 108 w 111"/>
                <a:gd name="T13" fmla="*/ 73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3 h 110"/>
                <a:gd name="T30" fmla="*/ 0 w 111"/>
                <a:gd name="T31" fmla="*/ 55 h 110"/>
                <a:gd name="T32" fmla="*/ 3 w 111"/>
                <a:gd name="T33" fmla="*/ 38 h 110"/>
                <a:gd name="T34" fmla="*/ 11 w 111"/>
                <a:gd name="T35" fmla="*/ 23 h 110"/>
                <a:gd name="T36" fmla="*/ 23 w 111"/>
                <a:gd name="T37" fmla="*/ 11 h 110"/>
                <a:gd name="T38" fmla="*/ 38 w 111"/>
                <a:gd name="T39" fmla="*/ 3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3"/>
                  </a:lnTo>
                  <a:lnTo>
                    <a:pt x="88" y="11"/>
                  </a:lnTo>
                  <a:lnTo>
                    <a:pt x="100" y="23"/>
                  </a:lnTo>
                  <a:lnTo>
                    <a:pt x="108" y="38"/>
                  </a:lnTo>
                  <a:lnTo>
                    <a:pt x="111" y="55"/>
                  </a:lnTo>
                  <a:lnTo>
                    <a:pt x="108" y="73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8"/>
            <p:cNvSpPr>
              <a:spLocks/>
            </p:cNvSpPr>
            <p:nvPr/>
          </p:nvSpPr>
          <p:spPr bwMode="auto">
            <a:xfrm>
              <a:off x="5614988" y="1989138"/>
              <a:ext cx="17463" cy="17463"/>
            </a:xfrm>
            <a:custGeom>
              <a:avLst/>
              <a:gdLst>
                <a:gd name="T0" fmla="*/ 55 w 111"/>
                <a:gd name="T1" fmla="*/ 0 h 111"/>
                <a:gd name="T2" fmla="*/ 72 w 111"/>
                <a:gd name="T3" fmla="*/ 3 h 111"/>
                <a:gd name="T4" fmla="*/ 87 w 111"/>
                <a:gd name="T5" fmla="*/ 11 h 111"/>
                <a:gd name="T6" fmla="*/ 99 w 111"/>
                <a:gd name="T7" fmla="*/ 23 h 111"/>
                <a:gd name="T8" fmla="*/ 107 w 111"/>
                <a:gd name="T9" fmla="*/ 38 h 111"/>
                <a:gd name="T10" fmla="*/ 111 w 111"/>
                <a:gd name="T11" fmla="*/ 56 h 111"/>
                <a:gd name="T12" fmla="*/ 107 w 111"/>
                <a:gd name="T13" fmla="*/ 73 h 111"/>
                <a:gd name="T14" fmla="*/ 99 w 111"/>
                <a:gd name="T15" fmla="*/ 88 h 111"/>
                <a:gd name="T16" fmla="*/ 87 w 111"/>
                <a:gd name="T17" fmla="*/ 100 h 111"/>
                <a:gd name="T18" fmla="*/ 72 w 111"/>
                <a:gd name="T19" fmla="*/ 108 h 111"/>
                <a:gd name="T20" fmla="*/ 55 w 111"/>
                <a:gd name="T21" fmla="*/ 111 h 111"/>
                <a:gd name="T22" fmla="*/ 38 w 111"/>
                <a:gd name="T23" fmla="*/ 108 h 111"/>
                <a:gd name="T24" fmla="*/ 23 w 111"/>
                <a:gd name="T25" fmla="*/ 100 h 111"/>
                <a:gd name="T26" fmla="*/ 11 w 111"/>
                <a:gd name="T27" fmla="*/ 88 h 111"/>
                <a:gd name="T28" fmla="*/ 3 w 111"/>
                <a:gd name="T29" fmla="*/ 73 h 111"/>
                <a:gd name="T30" fmla="*/ 0 w 111"/>
                <a:gd name="T31" fmla="*/ 56 h 111"/>
                <a:gd name="T32" fmla="*/ 3 w 111"/>
                <a:gd name="T33" fmla="*/ 38 h 111"/>
                <a:gd name="T34" fmla="*/ 11 w 111"/>
                <a:gd name="T35" fmla="*/ 23 h 111"/>
                <a:gd name="T36" fmla="*/ 23 w 111"/>
                <a:gd name="T37" fmla="*/ 11 h 111"/>
                <a:gd name="T38" fmla="*/ 38 w 111"/>
                <a:gd name="T39" fmla="*/ 3 h 111"/>
                <a:gd name="T40" fmla="*/ 55 w 111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99" y="23"/>
                  </a:lnTo>
                  <a:lnTo>
                    <a:pt x="107" y="38"/>
                  </a:lnTo>
                  <a:lnTo>
                    <a:pt x="111" y="56"/>
                  </a:lnTo>
                  <a:lnTo>
                    <a:pt x="107" y="73"/>
                  </a:lnTo>
                  <a:lnTo>
                    <a:pt x="99" y="88"/>
                  </a:lnTo>
                  <a:lnTo>
                    <a:pt x="87" y="100"/>
                  </a:lnTo>
                  <a:lnTo>
                    <a:pt x="72" y="108"/>
                  </a:lnTo>
                  <a:lnTo>
                    <a:pt x="55" y="111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9"/>
            <p:cNvSpPr>
              <a:spLocks/>
            </p:cNvSpPr>
            <p:nvPr/>
          </p:nvSpPr>
          <p:spPr bwMode="auto">
            <a:xfrm>
              <a:off x="5508625" y="1989138"/>
              <a:ext cx="17463" cy="17463"/>
            </a:xfrm>
            <a:custGeom>
              <a:avLst/>
              <a:gdLst>
                <a:gd name="T0" fmla="*/ 55 w 111"/>
                <a:gd name="T1" fmla="*/ 0 h 111"/>
                <a:gd name="T2" fmla="*/ 72 w 111"/>
                <a:gd name="T3" fmla="*/ 3 h 111"/>
                <a:gd name="T4" fmla="*/ 87 w 111"/>
                <a:gd name="T5" fmla="*/ 11 h 111"/>
                <a:gd name="T6" fmla="*/ 99 w 111"/>
                <a:gd name="T7" fmla="*/ 23 h 111"/>
                <a:gd name="T8" fmla="*/ 107 w 111"/>
                <a:gd name="T9" fmla="*/ 38 h 111"/>
                <a:gd name="T10" fmla="*/ 111 w 111"/>
                <a:gd name="T11" fmla="*/ 56 h 111"/>
                <a:gd name="T12" fmla="*/ 107 w 111"/>
                <a:gd name="T13" fmla="*/ 73 h 111"/>
                <a:gd name="T14" fmla="*/ 99 w 111"/>
                <a:gd name="T15" fmla="*/ 88 h 111"/>
                <a:gd name="T16" fmla="*/ 87 w 111"/>
                <a:gd name="T17" fmla="*/ 100 h 111"/>
                <a:gd name="T18" fmla="*/ 72 w 111"/>
                <a:gd name="T19" fmla="*/ 108 h 111"/>
                <a:gd name="T20" fmla="*/ 55 w 111"/>
                <a:gd name="T21" fmla="*/ 111 h 111"/>
                <a:gd name="T22" fmla="*/ 38 w 111"/>
                <a:gd name="T23" fmla="*/ 108 h 111"/>
                <a:gd name="T24" fmla="*/ 23 w 111"/>
                <a:gd name="T25" fmla="*/ 100 h 111"/>
                <a:gd name="T26" fmla="*/ 11 w 111"/>
                <a:gd name="T27" fmla="*/ 88 h 111"/>
                <a:gd name="T28" fmla="*/ 3 w 111"/>
                <a:gd name="T29" fmla="*/ 73 h 111"/>
                <a:gd name="T30" fmla="*/ 0 w 111"/>
                <a:gd name="T31" fmla="*/ 56 h 111"/>
                <a:gd name="T32" fmla="*/ 3 w 111"/>
                <a:gd name="T33" fmla="*/ 38 h 111"/>
                <a:gd name="T34" fmla="*/ 11 w 111"/>
                <a:gd name="T35" fmla="*/ 23 h 111"/>
                <a:gd name="T36" fmla="*/ 23 w 111"/>
                <a:gd name="T37" fmla="*/ 11 h 111"/>
                <a:gd name="T38" fmla="*/ 38 w 111"/>
                <a:gd name="T39" fmla="*/ 3 h 111"/>
                <a:gd name="T40" fmla="*/ 55 w 111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99" y="23"/>
                  </a:lnTo>
                  <a:lnTo>
                    <a:pt x="107" y="38"/>
                  </a:lnTo>
                  <a:lnTo>
                    <a:pt x="111" y="56"/>
                  </a:lnTo>
                  <a:lnTo>
                    <a:pt x="107" y="73"/>
                  </a:lnTo>
                  <a:lnTo>
                    <a:pt x="99" y="88"/>
                  </a:lnTo>
                  <a:lnTo>
                    <a:pt x="87" y="100"/>
                  </a:lnTo>
                  <a:lnTo>
                    <a:pt x="72" y="108"/>
                  </a:lnTo>
                  <a:lnTo>
                    <a:pt x="55" y="111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0"/>
            <p:cNvSpPr>
              <a:spLocks/>
            </p:cNvSpPr>
            <p:nvPr/>
          </p:nvSpPr>
          <p:spPr bwMode="auto">
            <a:xfrm>
              <a:off x="5535613" y="1962150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9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9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3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9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9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1"/>
            <p:cNvSpPr>
              <a:spLocks/>
            </p:cNvSpPr>
            <p:nvPr/>
          </p:nvSpPr>
          <p:spPr bwMode="auto">
            <a:xfrm>
              <a:off x="5535613" y="2014538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3 h 110"/>
                <a:gd name="T4" fmla="*/ 89 w 111"/>
                <a:gd name="T5" fmla="*/ 11 h 110"/>
                <a:gd name="T6" fmla="*/ 100 w 111"/>
                <a:gd name="T7" fmla="*/ 23 h 110"/>
                <a:gd name="T8" fmla="*/ 108 w 111"/>
                <a:gd name="T9" fmla="*/ 38 h 110"/>
                <a:gd name="T10" fmla="*/ 111 w 111"/>
                <a:gd name="T11" fmla="*/ 55 h 110"/>
                <a:gd name="T12" fmla="*/ 108 w 111"/>
                <a:gd name="T13" fmla="*/ 73 h 110"/>
                <a:gd name="T14" fmla="*/ 100 w 111"/>
                <a:gd name="T15" fmla="*/ 88 h 110"/>
                <a:gd name="T16" fmla="*/ 89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3 h 110"/>
                <a:gd name="T30" fmla="*/ 0 w 111"/>
                <a:gd name="T31" fmla="*/ 55 h 110"/>
                <a:gd name="T32" fmla="*/ 3 w 111"/>
                <a:gd name="T33" fmla="*/ 38 h 110"/>
                <a:gd name="T34" fmla="*/ 11 w 111"/>
                <a:gd name="T35" fmla="*/ 23 h 110"/>
                <a:gd name="T36" fmla="*/ 23 w 111"/>
                <a:gd name="T37" fmla="*/ 11 h 110"/>
                <a:gd name="T38" fmla="*/ 38 w 111"/>
                <a:gd name="T39" fmla="*/ 3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3"/>
                  </a:lnTo>
                  <a:lnTo>
                    <a:pt x="89" y="11"/>
                  </a:lnTo>
                  <a:lnTo>
                    <a:pt x="100" y="23"/>
                  </a:lnTo>
                  <a:lnTo>
                    <a:pt x="108" y="38"/>
                  </a:lnTo>
                  <a:lnTo>
                    <a:pt x="111" y="55"/>
                  </a:lnTo>
                  <a:lnTo>
                    <a:pt x="108" y="73"/>
                  </a:lnTo>
                  <a:lnTo>
                    <a:pt x="100" y="88"/>
                  </a:lnTo>
                  <a:lnTo>
                    <a:pt x="89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2"/>
            <p:cNvSpPr>
              <a:spLocks/>
            </p:cNvSpPr>
            <p:nvPr/>
          </p:nvSpPr>
          <p:spPr bwMode="auto">
            <a:xfrm>
              <a:off x="5456238" y="1989138"/>
              <a:ext cx="17463" cy="17463"/>
            </a:xfrm>
            <a:custGeom>
              <a:avLst/>
              <a:gdLst>
                <a:gd name="T0" fmla="*/ 55 w 111"/>
                <a:gd name="T1" fmla="*/ 0 h 111"/>
                <a:gd name="T2" fmla="*/ 72 w 111"/>
                <a:gd name="T3" fmla="*/ 3 h 111"/>
                <a:gd name="T4" fmla="*/ 87 w 111"/>
                <a:gd name="T5" fmla="*/ 11 h 111"/>
                <a:gd name="T6" fmla="*/ 99 w 111"/>
                <a:gd name="T7" fmla="*/ 23 h 111"/>
                <a:gd name="T8" fmla="*/ 107 w 111"/>
                <a:gd name="T9" fmla="*/ 38 h 111"/>
                <a:gd name="T10" fmla="*/ 111 w 111"/>
                <a:gd name="T11" fmla="*/ 56 h 111"/>
                <a:gd name="T12" fmla="*/ 107 w 111"/>
                <a:gd name="T13" fmla="*/ 73 h 111"/>
                <a:gd name="T14" fmla="*/ 99 w 111"/>
                <a:gd name="T15" fmla="*/ 88 h 111"/>
                <a:gd name="T16" fmla="*/ 87 w 111"/>
                <a:gd name="T17" fmla="*/ 100 h 111"/>
                <a:gd name="T18" fmla="*/ 72 w 111"/>
                <a:gd name="T19" fmla="*/ 108 h 111"/>
                <a:gd name="T20" fmla="*/ 55 w 111"/>
                <a:gd name="T21" fmla="*/ 111 h 111"/>
                <a:gd name="T22" fmla="*/ 38 w 111"/>
                <a:gd name="T23" fmla="*/ 108 h 111"/>
                <a:gd name="T24" fmla="*/ 23 w 111"/>
                <a:gd name="T25" fmla="*/ 100 h 111"/>
                <a:gd name="T26" fmla="*/ 11 w 111"/>
                <a:gd name="T27" fmla="*/ 88 h 111"/>
                <a:gd name="T28" fmla="*/ 3 w 111"/>
                <a:gd name="T29" fmla="*/ 73 h 111"/>
                <a:gd name="T30" fmla="*/ 0 w 111"/>
                <a:gd name="T31" fmla="*/ 56 h 111"/>
                <a:gd name="T32" fmla="*/ 3 w 111"/>
                <a:gd name="T33" fmla="*/ 38 h 111"/>
                <a:gd name="T34" fmla="*/ 11 w 111"/>
                <a:gd name="T35" fmla="*/ 23 h 111"/>
                <a:gd name="T36" fmla="*/ 23 w 111"/>
                <a:gd name="T37" fmla="*/ 11 h 111"/>
                <a:gd name="T38" fmla="*/ 38 w 111"/>
                <a:gd name="T39" fmla="*/ 3 h 111"/>
                <a:gd name="T40" fmla="*/ 55 w 111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99" y="23"/>
                  </a:lnTo>
                  <a:lnTo>
                    <a:pt x="107" y="38"/>
                  </a:lnTo>
                  <a:lnTo>
                    <a:pt x="111" y="56"/>
                  </a:lnTo>
                  <a:lnTo>
                    <a:pt x="107" y="73"/>
                  </a:lnTo>
                  <a:lnTo>
                    <a:pt x="99" y="88"/>
                  </a:lnTo>
                  <a:lnTo>
                    <a:pt x="87" y="100"/>
                  </a:lnTo>
                  <a:lnTo>
                    <a:pt x="72" y="108"/>
                  </a:lnTo>
                  <a:lnTo>
                    <a:pt x="55" y="111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3"/>
            <p:cNvSpPr>
              <a:spLocks/>
            </p:cNvSpPr>
            <p:nvPr/>
          </p:nvSpPr>
          <p:spPr bwMode="auto">
            <a:xfrm>
              <a:off x="5429250" y="1962150"/>
              <a:ext cx="19050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8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2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2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8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2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auto">
            <a:xfrm>
              <a:off x="5483225" y="1962150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8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3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8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5"/>
            <p:cNvSpPr>
              <a:spLocks/>
            </p:cNvSpPr>
            <p:nvPr/>
          </p:nvSpPr>
          <p:spPr bwMode="auto">
            <a:xfrm>
              <a:off x="5483225" y="2014538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3 h 110"/>
                <a:gd name="T4" fmla="*/ 88 w 111"/>
                <a:gd name="T5" fmla="*/ 11 h 110"/>
                <a:gd name="T6" fmla="*/ 100 w 111"/>
                <a:gd name="T7" fmla="*/ 23 h 110"/>
                <a:gd name="T8" fmla="*/ 108 w 111"/>
                <a:gd name="T9" fmla="*/ 38 h 110"/>
                <a:gd name="T10" fmla="*/ 111 w 111"/>
                <a:gd name="T11" fmla="*/ 55 h 110"/>
                <a:gd name="T12" fmla="*/ 108 w 111"/>
                <a:gd name="T13" fmla="*/ 73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3 h 110"/>
                <a:gd name="T30" fmla="*/ 0 w 111"/>
                <a:gd name="T31" fmla="*/ 55 h 110"/>
                <a:gd name="T32" fmla="*/ 3 w 111"/>
                <a:gd name="T33" fmla="*/ 38 h 110"/>
                <a:gd name="T34" fmla="*/ 11 w 111"/>
                <a:gd name="T35" fmla="*/ 23 h 110"/>
                <a:gd name="T36" fmla="*/ 23 w 111"/>
                <a:gd name="T37" fmla="*/ 11 h 110"/>
                <a:gd name="T38" fmla="*/ 38 w 111"/>
                <a:gd name="T39" fmla="*/ 3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3"/>
                  </a:lnTo>
                  <a:lnTo>
                    <a:pt x="88" y="11"/>
                  </a:lnTo>
                  <a:lnTo>
                    <a:pt x="100" y="23"/>
                  </a:lnTo>
                  <a:lnTo>
                    <a:pt x="108" y="38"/>
                  </a:lnTo>
                  <a:lnTo>
                    <a:pt x="111" y="55"/>
                  </a:lnTo>
                  <a:lnTo>
                    <a:pt x="108" y="73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6"/>
            <p:cNvSpPr>
              <a:spLocks/>
            </p:cNvSpPr>
            <p:nvPr/>
          </p:nvSpPr>
          <p:spPr bwMode="auto">
            <a:xfrm>
              <a:off x="5773738" y="1989138"/>
              <a:ext cx="17463" cy="17463"/>
            </a:xfrm>
            <a:custGeom>
              <a:avLst/>
              <a:gdLst>
                <a:gd name="T0" fmla="*/ 55 w 111"/>
                <a:gd name="T1" fmla="*/ 0 h 111"/>
                <a:gd name="T2" fmla="*/ 72 w 111"/>
                <a:gd name="T3" fmla="*/ 3 h 111"/>
                <a:gd name="T4" fmla="*/ 87 w 111"/>
                <a:gd name="T5" fmla="*/ 11 h 111"/>
                <a:gd name="T6" fmla="*/ 99 w 111"/>
                <a:gd name="T7" fmla="*/ 23 h 111"/>
                <a:gd name="T8" fmla="*/ 107 w 111"/>
                <a:gd name="T9" fmla="*/ 38 h 111"/>
                <a:gd name="T10" fmla="*/ 111 w 111"/>
                <a:gd name="T11" fmla="*/ 56 h 111"/>
                <a:gd name="T12" fmla="*/ 107 w 111"/>
                <a:gd name="T13" fmla="*/ 73 h 111"/>
                <a:gd name="T14" fmla="*/ 99 w 111"/>
                <a:gd name="T15" fmla="*/ 88 h 111"/>
                <a:gd name="T16" fmla="*/ 87 w 111"/>
                <a:gd name="T17" fmla="*/ 100 h 111"/>
                <a:gd name="T18" fmla="*/ 72 w 111"/>
                <a:gd name="T19" fmla="*/ 108 h 111"/>
                <a:gd name="T20" fmla="*/ 55 w 111"/>
                <a:gd name="T21" fmla="*/ 111 h 111"/>
                <a:gd name="T22" fmla="*/ 38 w 111"/>
                <a:gd name="T23" fmla="*/ 108 h 111"/>
                <a:gd name="T24" fmla="*/ 23 w 111"/>
                <a:gd name="T25" fmla="*/ 100 h 111"/>
                <a:gd name="T26" fmla="*/ 11 w 111"/>
                <a:gd name="T27" fmla="*/ 88 h 111"/>
                <a:gd name="T28" fmla="*/ 3 w 111"/>
                <a:gd name="T29" fmla="*/ 73 h 111"/>
                <a:gd name="T30" fmla="*/ 0 w 111"/>
                <a:gd name="T31" fmla="*/ 56 h 111"/>
                <a:gd name="T32" fmla="*/ 3 w 111"/>
                <a:gd name="T33" fmla="*/ 38 h 111"/>
                <a:gd name="T34" fmla="*/ 11 w 111"/>
                <a:gd name="T35" fmla="*/ 23 h 111"/>
                <a:gd name="T36" fmla="*/ 23 w 111"/>
                <a:gd name="T37" fmla="*/ 11 h 111"/>
                <a:gd name="T38" fmla="*/ 38 w 111"/>
                <a:gd name="T39" fmla="*/ 3 h 111"/>
                <a:gd name="T40" fmla="*/ 55 w 111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99" y="23"/>
                  </a:lnTo>
                  <a:lnTo>
                    <a:pt x="107" y="38"/>
                  </a:lnTo>
                  <a:lnTo>
                    <a:pt x="111" y="56"/>
                  </a:lnTo>
                  <a:lnTo>
                    <a:pt x="107" y="73"/>
                  </a:lnTo>
                  <a:lnTo>
                    <a:pt x="99" y="88"/>
                  </a:lnTo>
                  <a:lnTo>
                    <a:pt x="87" y="100"/>
                  </a:lnTo>
                  <a:lnTo>
                    <a:pt x="72" y="108"/>
                  </a:lnTo>
                  <a:lnTo>
                    <a:pt x="55" y="111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7"/>
            <p:cNvSpPr>
              <a:spLocks/>
            </p:cNvSpPr>
            <p:nvPr/>
          </p:nvSpPr>
          <p:spPr bwMode="auto">
            <a:xfrm>
              <a:off x="5800725" y="1962150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9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9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3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9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9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8"/>
            <p:cNvSpPr>
              <a:spLocks/>
            </p:cNvSpPr>
            <p:nvPr/>
          </p:nvSpPr>
          <p:spPr bwMode="auto">
            <a:xfrm>
              <a:off x="5641975" y="1962150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8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3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8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9"/>
            <p:cNvSpPr>
              <a:spLocks/>
            </p:cNvSpPr>
            <p:nvPr/>
          </p:nvSpPr>
          <p:spPr bwMode="auto">
            <a:xfrm>
              <a:off x="5641975" y="2014538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3 h 110"/>
                <a:gd name="T4" fmla="*/ 88 w 111"/>
                <a:gd name="T5" fmla="*/ 11 h 110"/>
                <a:gd name="T6" fmla="*/ 100 w 111"/>
                <a:gd name="T7" fmla="*/ 23 h 110"/>
                <a:gd name="T8" fmla="*/ 108 w 111"/>
                <a:gd name="T9" fmla="*/ 38 h 110"/>
                <a:gd name="T10" fmla="*/ 111 w 111"/>
                <a:gd name="T11" fmla="*/ 55 h 110"/>
                <a:gd name="T12" fmla="*/ 108 w 111"/>
                <a:gd name="T13" fmla="*/ 73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3 h 110"/>
                <a:gd name="T30" fmla="*/ 0 w 111"/>
                <a:gd name="T31" fmla="*/ 55 h 110"/>
                <a:gd name="T32" fmla="*/ 3 w 111"/>
                <a:gd name="T33" fmla="*/ 38 h 110"/>
                <a:gd name="T34" fmla="*/ 11 w 111"/>
                <a:gd name="T35" fmla="*/ 23 h 110"/>
                <a:gd name="T36" fmla="*/ 23 w 111"/>
                <a:gd name="T37" fmla="*/ 11 h 110"/>
                <a:gd name="T38" fmla="*/ 38 w 111"/>
                <a:gd name="T39" fmla="*/ 3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3"/>
                  </a:lnTo>
                  <a:lnTo>
                    <a:pt x="88" y="11"/>
                  </a:lnTo>
                  <a:lnTo>
                    <a:pt x="100" y="23"/>
                  </a:lnTo>
                  <a:lnTo>
                    <a:pt x="108" y="38"/>
                  </a:lnTo>
                  <a:lnTo>
                    <a:pt x="111" y="55"/>
                  </a:lnTo>
                  <a:lnTo>
                    <a:pt x="108" y="73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0"/>
            <p:cNvSpPr>
              <a:spLocks/>
            </p:cNvSpPr>
            <p:nvPr/>
          </p:nvSpPr>
          <p:spPr bwMode="auto">
            <a:xfrm>
              <a:off x="5667375" y="1989138"/>
              <a:ext cx="17463" cy="17463"/>
            </a:xfrm>
            <a:custGeom>
              <a:avLst/>
              <a:gdLst>
                <a:gd name="T0" fmla="*/ 55 w 111"/>
                <a:gd name="T1" fmla="*/ 0 h 111"/>
                <a:gd name="T2" fmla="*/ 72 w 111"/>
                <a:gd name="T3" fmla="*/ 3 h 111"/>
                <a:gd name="T4" fmla="*/ 88 w 111"/>
                <a:gd name="T5" fmla="*/ 11 h 111"/>
                <a:gd name="T6" fmla="*/ 99 w 111"/>
                <a:gd name="T7" fmla="*/ 23 h 111"/>
                <a:gd name="T8" fmla="*/ 107 w 111"/>
                <a:gd name="T9" fmla="*/ 38 h 111"/>
                <a:gd name="T10" fmla="*/ 111 w 111"/>
                <a:gd name="T11" fmla="*/ 56 h 111"/>
                <a:gd name="T12" fmla="*/ 107 w 111"/>
                <a:gd name="T13" fmla="*/ 73 h 111"/>
                <a:gd name="T14" fmla="*/ 99 w 111"/>
                <a:gd name="T15" fmla="*/ 88 h 111"/>
                <a:gd name="T16" fmla="*/ 88 w 111"/>
                <a:gd name="T17" fmla="*/ 100 h 111"/>
                <a:gd name="T18" fmla="*/ 72 w 111"/>
                <a:gd name="T19" fmla="*/ 108 h 111"/>
                <a:gd name="T20" fmla="*/ 55 w 111"/>
                <a:gd name="T21" fmla="*/ 111 h 111"/>
                <a:gd name="T22" fmla="*/ 38 w 111"/>
                <a:gd name="T23" fmla="*/ 108 h 111"/>
                <a:gd name="T24" fmla="*/ 23 w 111"/>
                <a:gd name="T25" fmla="*/ 100 h 111"/>
                <a:gd name="T26" fmla="*/ 11 w 111"/>
                <a:gd name="T27" fmla="*/ 88 h 111"/>
                <a:gd name="T28" fmla="*/ 3 w 111"/>
                <a:gd name="T29" fmla="*/ 73 h 111"/>
                <a:gd name="T30" fmla="*/ 0 w 111"/>
                <a:gd name="T31" fmla="*/ 56 h 111"/>
                <a:gd name="T32" fmla="*/ 3 w 111"/>
                <a:gd name="T33" fmla="*/ 38 h 111"/>
                <a:gd name="T34" fmla="*/ 11 w 111"/>
                <a:gd name="T35" fmla="*/ 23 h 111"/>
                <a:gd name="T36" fmla="*/ 23 w 111"/>
                <a:gd name="T37" fmla="*/ 11 h 111"/>
                <a:gd name="T38" fmla="*/ 38 w 111"/>
                <a:gd name="T39" fmla="*/ 3 h 111"/>
                <a:gd name="T40" fmla="*/ 55 w 111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lnTo>
                    <a:pt x="72" y="3"/>
                  </a:lnTo>
                  <a:lnTo>
                    <a:pt x="88" y="11"/>
                  </a:lnTo>
                  <a:lnTo>
                    <a:pt x="99" y="23"/>
                  </a:lnTo>
                  <a:lnTo>
                    <a:pt x="107" y="38"/>
                  </a:lnTo>
                  <a:lnTo>
                    <a:pt x="111" y="56"/>
                  </a:lnTo>
                  <a:lnTo>
                    <a:pt x="107" y="73"/>
                  </a:lnTo>
                  <a:lnTo>
                    <a:pt x="99" y="88"/>
                  </a:lnTo>
                  <a:lnTo>
                    <a:pt x="88" y="100"/>
                  </a:lnTo>
                  <a:lnTo>
                    <a:pt x="72" y="108"/>
                  </a:lnTo>
                  <a:lnTo>
                    <a:pt x="55" y="111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1"/>
            <p:cNvSpPr>
              <a:spLocks/>
            </p:cNvSpPr>
            <p:nvPr/>
          </p:nvSpPr>
          <p:spPr bwMode="auto">
            <a:xfrm>
              <a:off x="5721350" y="1989138"/>
              <a:ext cx="17463" cy="17463"/>
            </a:xfrm>
            <a:custGeom>
              <a:avLst/>
              <a:gdLst>
                <a:gd name="T0" fmla="*/ 55 w 111"/>
                <a:gd name="T1" fmla="*/ 0 h 111"/>
                <a:gd name="T2" fmla="*/ 72 w 111"/>
                <a:gd name="T3" fmla="*/ 3 h 111"/>
                <a:gd name="T4" fmla="*/ 87 w 111"/>
                <a:gd name="T5" fmla="*/ 11 h 111"/>
                <a:gd name="T6" fmla="*/ 99 w 111"/>
                <a:gd name="T7" fmla="*/ 23 h 111"/>
                <a:gd name="T8" fmla="*/ 107 w 111"/>
                <a:gd name="T9" fmla="*/ 38 h 111"/>
                <a:gd name="T10" fmla="*/ 111 w 111"/>
                <a:gd name="T11" fmla="*/ 56 h 111"/>
                <a:gd name="T12" fmla="*/ 107 w 111"/>
                <a:gd name="T13" fmla="*/ 73 h 111"/>
                <a:gd name="T14" fmla="*/ 99 w 111"/>
                <a:gd name="T15" fmla="*/ 88 h 111"/>
                <a:gd name="T16" fmla="*/ 87 w 111"/>
                <a:gd name="T17" fmla="*/ 100 h 111"/>
                <a:gd name="T18" fmla="*/ 72 w 111"/>
                <a:gd name="T19" fmla="*/ 108 h 111"/>
                <a:gd name="T20" fmla="*/ 55 w 111"/>
                <a:gd name="T21" fmla="*/ 111 h 111"/>
                <a:gd name="T22" fmla="*/ 38 w 111"/>
                <a:gd name="T23" fmla="*/ 108 h 111"/>
                <a:gd name="T24" fmla="*/ 23 w 111"/>
                <a:gd name="T25" fmla="*/ 100 h 111"/>
                <a:gd name="T26" fmla="*/ 11 w 111"/>
                <a:gd name="T27" fmla="*/ 88 h 111"/>
                <a:gd name="T28" fmla="*/ 3 w 111"/>
                <a:gd name="T29" fmla="*/ 73 h 111"/>
                <a:gd name="T30" fmla="*/ 0 w 111"/>
                <a:gd name="T31" fmla="*/ 56 h 111"/>
                <a:gd name="T32" fmla="*/ 3 w 111"/>
                <a:gd name="T33" fmla="*/ 38 h 111"/>
                <a:gd name="T34" fmla="*/ 11 w 111"/>
                <a:gd name="T35" fmla="*/ 23 h 111"/>
                <a:gd name="T36" fmla="*/ 23 w 111"/>
                <a:gd name="T37" fmla="*/ 11 h 111"/>
                <a:gd name="T38" fmla="*/ 38 w 111"/>
                <a:gd name="T39" fmla="*/ 3 h 111"/>
                <a:gd name="T40" fmla="*/ 55 w 111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99" y="23"/>
                  </a:lnTo>
                  <a:lnTo>
                    <a:pt x="107" y="38"/>
                  </a:lnTo>
                  <a:lnTo>
                    <a:pt x="111" y="56"/>
                  </a:lnTo>
                  <a:lnTo>
                    <a:pt x="107" y="73"/>
                  </a:lnTo>
                  <a:lnTo>
                    <a:pt x="99" y="88"/>
                  </a:lnTo>
                  <a:lnTo>
                    <a:pt x="87" y="100"/>
                  </a:lnTo>
                  <a:lnTo>
                    <a:pt x="72" y="108"/>
                  </a:lnTo>
                  <a:lnTo>
                    <a:pt x="55" y="111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2"/>
            <p:cNvSpPr>
              <a:spLocks/>
            </p:cNvSpPr>
            <p:nvPr/>
          </p:nvSpPr>
          <p:spPr bwMode="auto">
            <a:xfrm>
              <a:off x="5562600" y="2041525"/>
              <a:ext cx="17463" cy="17463"/>
            </a:xfrm>
            <a:custGeom>
              <a:avLst/>
              <a:gdLst>
                <a:gd name="T0" fmla="*/ 55 w 111"/>
                <a:gd name="T1" fmla="*/ 0 h 109"/>
                <a:gd name="T2" fmla="*/ 72 w 111"/>
                <a:gd name="T3" fmla="*/ 2 h 109"/>
                <a:gd name="T4" fmla="*/ 87 w 111"/>
                <a:gd name="T5" fmla="*/ 10 h 109"/>
                <a:gd name="T6" fmla="*/ 99 w 111"/>
                <a:gd name="T7" fmla="*/ 22 h 109"/>
                <a:gd name="T8" fmla="*/ 107 w 111"/>
                <a:gd name="T9" fmla="*/ 37 h 109"/>
                <a:gd name="T10" fmla="*/ 111 w 111"/>
                <a:gd name="T11" fmla="*/ 55 h 109"/>
                <a:gd name="T12" fmla="*/ 107 w 111"/>
                <a:gd name="T13" fmla="*/ 72 h 109"/>
                <a:gd name="T14" fmla="*/ 99 w 111"/>
                <a:gd name="T15" fmla="*/ 87 h 109"/>
                <a:gd name="T16" fmla="*/ 87 w 111"/>
                <a:gd name="T17" fmla="*/ 99 h 109"/>
                <a:gd name="T18" fmla="*/ 72 w 111"/>
                <a:gd name="T19" fmla="*/ 107 h 109"/>
                <a:gd name="T20" fmla="*/ 55 w 111"/>
                <a:gd name="T21" fmla="*/ 109 h 109"/>
                <a:gd name="T22" fmla="*/ 38 w 111"/>
                <a:gd name="T23" fmla="*/ 107 h 109"/>
                <a:gd name="T24" fmla="*/ 22 w 111"/>
                <a:gd name="T25" fmla="*/ 99 h 109"/>
                <a:gd name="T26" fmla="*/ 11 w 111"/>
                <a:gd name="T27" fmla="*/ 87 h 109"/>
                <a:gd name="T28" fmla="*/ 3 w 111"/>
                <a:gd name="T29" fmla="*/ 72 h 109"/>
                <a:gd name="T30" fmla="*/ 0 w 111"/>
                <a:gd name="T31" fmla="*/ 55 h 109"/>
                <a:gd name="T32" fmla="*/ 3 w 111"/>
                <a:gd name="T33" fmla="*/ 37 h 109"/>
                <a:gd name="T34" fmla="*/ 11 w 111"/>
                <a:gd name="T35" fmla="*/ 22 h 109"/>
                <a:gd name="T36" fmla="*/ 22 w 111"/>
                <a:gd name="T37" fmla="*/ 10 h 109"/>
                <a:gd name="T38" fmla="*/ 38 w 111"/>
                <a:gd name="T39" fmla="*/ 2 h 109"/>
                <a:gd name="T40" fmla="*/ 55 w 111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09">
                  <a:moveTo>
                    <a:pt x="55" y="0"/>
                  </a:moveTo>
                  <a:lnTo>
                    <a:pt x="72" y="2"/>
                  </a:lnTo>
                  <a:lnTo>
                    <a:pt x="87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5"/>
                  </a:lnTo>
                  <a:lnTo>
                    <a:pt x="107" y="72"/>
                  </a:lnTo>
                  <a:lnTo>
                    <a:pt x="99" y="87"/>
                  </a:lnTo>
                  <a:lnTo>
                    <a:pt x="87" y="99"/>
                  </a:lnTo>
                  <a:lnTo>
                    <a:pt x="72" y="107"/>
                  </a:lnTo>
                  <a:lnTo>
                    <a:pt x="55" y="109"/>
                  </a:lnTo>
                  <a:lnTo>
                    <a:pt x="38" y="107"/>
                  </a:lnTo>
                  <a:lnTo>
                    <a:pt x="22" y="99"/>
                  </a:lnTo>
                  <a:lnTo>
                    <a:pt x="11" y="87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3"/>
            <p:cNvSpPr>
              <a:spLocks/>
            </p:cNvSpPr>
            <p:nvPr/>
          </p:nvSpPr>
          <p:spPr bwMode="auto">
            <a:xfrm>
              <a:off x="5614988" y="2041525"/>
              <a:ext cx="17463" cy="17463"/>
            </a:xfrm>
            <a:custGeom>
              <a:avLst/>
              <a:gdLst>
                <a:gd name="T0" fmla="*/ 55 w 111"/>
                <a:gd name="T1" fmla="*/ 0 h 109"/>
                <a:gd name="T2" fmla="*/ 72 w 111"/>
                <a:gd name="T3" fmla="*/ 2 h 109"/>
                <a:gd name="T4" fmla="*/ 87 w 111"/>
                <a:gd name="T5" fmla="*/ 10 h 109"/>
                <a:gd name="T6" fmla="*/ 99 w 111"/>
                <a:gd name="T7" fmla="*/ 22 h 109"/>
                <a:gd name="T8" fmla="*/ 107 w 111"/>
                <a:gd name="T9" fmla="*/ 37 h 109"/>
                <a:gd name="T10" fmla="*/ 111 w 111"/>
                <a:gd name="T11" fmla="*/ 55 h 109"/>
                <a:gd name="T12" fmla="*/ 107 w 111"/>
                <a:gd name="T13" fmla="*/ 72 h 109"/>
                <a:gd name="T14" fmla="*/ 99 w 111"/>
                <a:gd name="T15" fmla="*/ 87 h 109"/>
                <a:gd name="T16" fmla="*/ 87 w 111"/>
                <a:gd name="T17" fmla="*/ 99 h 109"/>
                <a:gd name="T18" fmla="*/ 72 w 111"/>
                <a:gd name="T19" fmla="*/ 107 h 109"/>
                <a:gd name="T20" fmla="*/ 55 w 111"/>
                <a:gd name="T21" fmla="*/ 109 h 109"/>
                <a:gd name="T22" fmla="*/ 38 w 111"/>
                <a:gd name="T23" fmla="*/ 107 h 109"/>
                <a:gd name="T24" fmla="*/ 23 w 111"/>
                <a:gd name="T25" fmla="*/ 99 h 109"/>
                <a:gd name="T26" fmla="*/ 11 w 111"/>
                <a:gd name="T27" fmla="*/ 87 h 109"/>
                <a:gd name="T28" fmla="*/ 3 w 111"/>
                <a:gd name="T29" fmla="*/ 72 h 109"/>
                <a:gd name="T30" fmla="*/ 0 w 111"/>
                <a:gd name="T31" fmla="*/ 55 h 109"/>
                <a:gd name="T32" fmla="*/ 3 w 111"/>
                <a:gd name="T33" fmla="*/ 37 h 109"/>
                <a:gd name="T34" fmla="*/ 11 w 111"/>
                <a:gd name="T35" fmla="*/ 22 h 109"/>
                <a:gd name="T36" fmla="*/ 23 w 111"/>
                <a:gd name="T37" fmla="*/ 10 h 109"/>
                <a:gd name="T38" fmla="*/ 38 w 111"/>
                <a:gd name="T39" fmla="*/ 2 h 109"/>
                <a:gd name="T40" fmla="*/ 55 w 111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09">
                  <a:moveTo>
                    <a:pt x="55" y="0"/>
                  </a:moveTo>
                  <a:lnTo>
                    <a:pt x="72" y="2"/>
                  </a:lnTo>
                  <a:lnTo>
                    <a:pt x="87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5"/>
                  </a:lnTo>
                  <a:lnTo>
                    <a:pt x="107" y="72"/>
                  </a:lnTo>
                  <a:lnTo>
                    <a:pt x="99" y="87"/>
                  </a:lnTo>
                  <a:lnTo>
                    <a:pt x="87" y="99"/>
                  </a:lnTo>
                  <a:lnTo>
                    <a:pt x="72" y="107"/>
                  </a:lnTo>
                  <a:lnTo>
                    <a:pt x="55" y="109"/>
                  </a:lnTo>
                  <a:lnTo>
                    <a:pt x="38" y="107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4"/>
            <p:cNvSpPr>
              <a:spLocks/>
            </p:cNvSpPr>
            <p:nvPr/>
          </p:nvSpPr>
          <p:spPr bwMode="auto">
            <a:xfrm>
              <a:off x="5508625" y="2041525"/>
              <a:ext cx="17463" cy="17463"/>
            </a:xfrm>
            <a:custGeom>
              <a:avLst/>
              <a:gdLst>
                <a:gd name="T0" fmla="*/ 55 w 111"/>
                <a:gd name="T1" fmla="*/ 0 h 109"/>
                <a:gd name="T2" fmla="*/ 72 w 111"/>
                <a:gd name="T3" fmla="*/ 2 h 109"/>
                <a:gd name="T4" fmla="*/ 87 w 111"/>
                <a:gd name="T5" fmla="*/ 10 h 109"/>
                <a:gd name="T6" fmla="*/ 99 w 111"/>
                <a:gd name="T7" fmla="*/ 22 h 109"/>
                <a:gd name="T8" fmla="*/ 107 w 111"/>
                <a:gd name="T9" fmla="*/ 37 h 109"/>
                <a:gd name="T10" fmla="*/ 111 w 111"/>
                <a:gd name="T11" fmla="*/ 55 h 109"/>
                <a:gd name="T12" fmla="*/ 107 w 111"/>
                <a:gd name="T13" fmla="*/ 72 h 109"/>
                <a:gd name="T14" fmla="*/ 99 w 111"/>
                <a:gd name="T15" fmla="*/ 87 h 109"/>
                <a:gd name="T16" fmla="*/ 87 w 111"/>
                <a:gd name="T17" fmla="*/ 99 h 109"/>
                <a:gd name="T18" fmla="*/ 72 w 111"/>
                <a:gd name="T19" fmla="*/ 107 h 109"/>
                <a:gd name="T20" fmla="*/ 55 w 111"/>
                <a:gd name="T21" fmla="*/ 109 h 109"/>
                <a:gd name="T22" fmla="*/ 38 w 111"/>
                <a:gd name="T23" fmla="*/ 107 h 109"/>
                <a:gd name="T24" fmla="*/ 23 w 111"/>
                <a:gd name="T25" fmla="*/ 99 h 109"/>
                <a:gd name="T26" fmla="*/ 11 w 111"/>
                <a:gd name="T27" fmla="*/ 87 h 109"/>
                <a:gd name="T28" fmla="*/ 3 w 111"/>
                <a:gd name="T29" fmla="*/ 72 h 109"/>
                <a:gd name="T30" fmla="*/ 0 w 111"/>
                <a:gd name="T31" fmla="*/ 55 h 109"/>
                <a:gd name="T32" fmla="*/ 3 w 111"/>
                <a:gd name="T33" fmla="*/ 37 h 109"/>
                <a:gd name="T34" fmla="*/ 11 w 111"/>
                <a:gd name="T35" fmla="*/ 22 h 109"/>
                <a:gd name="T36" fmla="*/ 23 w 111"/>
                <a:gd name="T37" fmla="*/ 10 h 109"/>
                <a:gd name="T38" fmla="*/ 38 w 111"/>
                <a:gd name="T39" fmla="*/ 2 h 109"/>
                <a:gd name="T40" fmla="*/ 55 w 111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09">
                  <a:moveTo>
                    <a:pt x="55" y="0"/>
                  </a:moveTo>
                  <a:lnTo>
                    <a:pt x="72" y="2"/>
                  </a:lnTo>
                  <a:lnTo>
                    <a:pt x="87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5"/>
                  </a:lnTo>
                  <a:lnTo>
                    <a:pt x="107" y="72"/>
                  </a:lnTo>
                  <a:lnTo>
                    <a:pt x="99" y="87"/>
                  </a:lnTo>
                  <a:lnTo>
                    <a:pt x="87" y="99"/>
                  </a:lnTo>
                  <a:lnTo>
                    <a:pt x="72" y="107"/>
                  </a:lnTo>
                  <a:lnTo>
                    <a:pt x="55" y="109"/>
                  </a:lnTo>
                  <a:lnTo>
                    <a:pt x="38" y="107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5"/>
            <p:cNvSpPr>
              <a:spLocks/>
            </p:cNvSpPr>
            <p:nvPr/>
          </p:nvSpPr>
          <p:spPr bwMode="auto">
            <a:xfrm>
              <a:off x="5456238" y="2041525"/>
              <a:ext cx="17463" cy="17463"/>
            </a:xfrm>
            <a:custGeom>
              <a:avLst/>
              <a:gdLst>
                <a:gd name="T0" fmla="*/ 55 w 111"/>
                <a:gd name="T1" fmla="*/ 0 h 109"/>
                <a:gd name="T2" fmla="*/ 72 w 111"/>
                <a:gd name="T3" fmla="*/ 2 h 109"/>
                <a:gd name="T4" fmla="*/ 87 w 111"/>
                <a:gd name="T5" fmla="*/ 10 h 109"/>
                <a:gd name="T6" fmla="*/ 99 w 111"/>
                <a:gd name="T7" fmla="*/ 22 h 109"/>
                <a:gd name="T8" fmla="*/ 107 w 111"/>
                <a:gd name="T9" fmla="*/ 37 h 109"/>
                <a:gd name="T10" fmla="*/ 111 w 111"/>
                <a:gd name="T11" fmla="*/ 55 h 109"/>
                <a:gd name="T12" fmla="*/ 107 w 111"/>
                <a:gd name="T13" fmla="*/ 72 h 109"/>
                <a:gd name="T14" fmla="*/ 99 w 111"/>
                <a:gd name="T15" fmla="*/ 87 h 109"/>
                <a:gd name="T16" fmla="*/ 87 w 111"/>
                <a:gd name="T17" fmla="*/ 99 h 109"/>
                <a:gd name="T18" fmla="*/ 72 w 111"/>
                <a:gd name="T19" fmla="*/ 107 h 109"/>
                <a:gd name="T20" fmla="*/ 55 w 111"/>
                <a:gd name="T21" fmla="*/ 109 h 109"/>
                <a:gd name="T22" fmla="*/ 38 w 111"/>
                <a:gd name="T23" fmla="*/ 107 h 109"/>
                <a:gd name="T24" fmla="*/ 23 w 111"/>
                <a:gd name="T25" fmla="*/ 99 h 109"/>
                <a:gd name="T26" fmla="*/ 11 w 111"/>
                <a:gd name="T27" fmla="*/ 87 h 109"/>
                <a:gd name="T28" fmla="*/ 3 w 111"/>
                <a:gd name="T29" fmla="*/ 72 h 109"/>
                <a:gd name="T30" fmla="*/ 0 w 111"/>
                <a:gd name="T31" fmla="*/ 55 h 109"/>
                <a:gd name="T32" fmla="*/ 3 w 111"/>
                <a:gd name="T33" fmla="*/ 37 h 109"/>
                <a:gd name="T34" fmla="*/ 11 w 111"/>
                <a:gd name="T35" fmla="*/ 22 h 109"/>
                <a:gd name="T36" fmla="*/ 23 w 111"/>
                <a:gd name="T37" fmla="*/ 10 h 109"/>
                <a:gd name="T38" fmla="*/ 38 w 111"/>
                <a:gd name="T39" fmla="*/ 2 h 109"/>
                <a:gd name="T40" fmla="*/ 55 w 111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09">
                  <a:moveTo>
                    <a:pt x="55" y="0"/>
                  </a:moveTo>
                  <a:lnTo>
                    <a:pt x="72" y="2"/>
                  </a:lnTo>
                  <a:lnTo>
                    <a:pt x="87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5"/>
                  </a:lnTo>
                  <a:lnTo>
                    <a:pt x="107" y="72"/>
                  </a:lnTo>
                  <a:lnTo>
                    <a:pt x="99" y="87"/>
                  </a:lnTo>
                  <a:lnTo>
                    <a:pt x="87" y="99"/>
                  </a:lnTo>
                  <a:lnTo>
                    <a:pt x="72" y="107"/>
                  </a:lnTo>
                  <a:lnTo>
                    <a:pt x="55" y="109"/>
                  </a:lnTo>
                  <a:lnTo>
                    <a:pt x="38" y="107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6"/>
            <p:cNvSpPr>
              <a:spLocks/>
            </p:cNvSpPr>
            <p:nvPr/>
          </p:nvSpPr>
          <p:spPr bwMode="auto">
            <a:xfrm>
              <a:off x="5773738" y="2041525"/>
              <a:ext cx="17463" cy="17463"/>
            </a:xfrm>
            <a:custGeom>
              <a:avLst/>
              <a:gdLst>
                <a:gd name="T0" fmla="*/ 55 w 111"/>
                <a:gd name="T1" fmla="*/ 0 h 109"/>
                <a:gd name="T2" fmla="*/ 72 w 111"/>
                <a:gd name="T3" fmla="*/ 2 h 109"/>
                <a:gd name="T4" fmla="*/ 87 w 111"/>
                <a:gd name="T5" fmla="*/ 10 h 109"/>
                <a:gd name="T6" fmla="*/ 99 w 111"/>
                <a:gd name="T7" fmla="*/ 22 h 109"/>
                <a:gd name="T8" fmla="*/ 107 w 111"/>
                <a:gd name="T9" fmla="*/ 37 h 109"/>
                <a:gd name="T10" fmla="*/ 111 w 111"/>
                <a:gd name="T11" fmla="*/ 55 h 109"/>
                <a:gd name="T12" fmla="*/ 107 w 111"/>
                <a:gd name="T13" fmla="*/ 72 h 109"/>
                <a:gd name="T14" fmla="*/ 99 w 111"/>
                <a:gd name="T15" fmla="*/ 87 h 109"/>
                <a:gd name="T16" fmla="*/ 87 w 111"/>
                <a:gd name="T17" fmla="*/ 99 h 109"/>
                <a:gd name="T18" fmla="*/ 72 w 111"/>
                <a:gd name="T19" fmla="*/ 107 h 109"/>
                <a:gd name="T20" fmla="*/ 55 w 111"/>
                <a:gd name="T21" fmla="*/ 109 h 109"/>
                <a:gd name="T22" fmla="*/ 38 w 111"/>
                <a:gd name="T23" fmla="*/ 107 h 109"/>
                <a:gd name="T24" fmla="*/ 23 w 111"/>
                <a:gd name="T25" fmla="*/ 99 h 109"/>
                <a:gd name="T26" fmla="*/ 11 w 111"/>
                <a:gd name="T27" fmla="*/ 87 h 109"/>
                <a:gd name="T28" fmla="*/ 3 w 111"/>
                <a:gd name="T29" fmla="*/ 72 h 109"/>
                <a:gd name="T30" fmla="*/ 0 w 111"/>
                <a:gd name="T31" fmla="*/ 55 h 109"/>
                <a:gd name="T32" fmla="*/ 3 w 111"/>
                <a:gd name="T33" fmla="*/ 37 h 109"/>
                <a:gd name="T34" fmla="*/ 11 w 111"/>
                <a:gd name="T35" fmla="*/ 22 h 109"/>
                <a:gd name="T36" fmla="*/ 23 w 111"/>
                <a:gd name="T37" fmla="*/ 10 h 109"/>
                <a:gd name="T38" fmla="*/ 38 w 111"/>
                <a:gd name="T39" fmla="*/ 2 h 109"/>
                <a:gd name="T40" fmla="*/ 55 w 111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09">
                  <a:moveTo>
                    <a:pt x="55" y="0"/>
                  </a:moveTo>
                  <a:lnTo>
                    <a:pt x="72" y="2"/>
                  </a:lnTo>
                  <a:lnTo>
                    <a:pt x="87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5"/>
                  </a:lnTo>
                  <a:lnTo>
                    <a:pt x="107" y="72"/>
                  </a:lnTo>
                  <a:lnTo>
                    <a:pt x="99" y="87"/>
                  </a:lnTo>
                  <a:lnTo>
                    <a:pt x="87" y="99"/>
                  </a:lnTo>
                  <a:lnTo>
                    <a:pt x="72" y="107"/>
                  </a:lnTo>
                  <a:lnTo>
                    <a:pt x="55" y="109"/>
                  </a:lnTo>
                  <a:lnTo>
                    <a:pt x="38" y="107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7"/>
            <p:cNvSpPr>
              <a:spLocks/>
            </p:cNvSpPr>
            <p:nvPr/>
          </p:nvSpPr>
          <p:spPr bwMode="auto">
            <a:xfrm>
              <a:off x="5667375" y="2041525"/>
              <a:ext cx="17463" cy="17463"/>
            </a:xfrm>
            <a:custGeom>
              <a:avLst/>
              <a:gdLst>
                <a:gd name="T0" fmla="*/ 55 w 111"/>
                <a:gd name="T1" fmla="*/ 0 h 109"/>
                <a:gd name="T2" fmla="*/ 72 w 111"/>
                <a:gd name="T3" fmla="*/ 2 h 109"/>
                <a:gd name="T4" fmla="*/ 88 w 111"/>
                <a:gd name="T5" fmla="*/ 10 h 109"/>
                <a:gd name="T6" fmla="*/ 99 w 111"/>
                <a:gd name="T7" fmla="*/ 22 h 109"/>
                <a:gd name="T8" fmla="*/ 107 w 111"/>
                <a:gd name="T9" fmla="*/ 37 h 109"/>
                <a:gd name="T10" fmla="*/ 111 w 111"/>
                <a:gd name="T11" fmla="*/ 55 h 109"/>
                <a:gd name="T12" fmla="*/ 107 w 111"/>
                <a:gd name="T13" fmla="*/ 72 h 109"/>
                <a:gd name="T14" fmla="*/ 99 w 111"/>
                <a:gd name="T15" fmla="*/ 87 h 109"/>
                <a:gd name="T16" fmla="*/ 88 w 111"/>
                <a:gd name="T17" fmla="*/ 99 h 109"/>
                <a:gd name="T18" fmla="*/ 72 w 111"/>
                <a:gd name="T19" fmla="*/ 107 h 109"/>
                <a:gd name="T20" fmla="*/ 55 w 111"/>
                <a:gd name="T21" fmla="*/ 109 h 109"/>
                <a:gd name="T22" fmla="*/ 38 w 111"/>
                <a:gd name="T23" fmla="*/ 107 h 109"/>
                <a:gd name="T24" fmla="*/ 23 w 111"/>
                <a:gd name="T25" fmla="*/ 99 h 109"/>
                <a:gd name="T26" fmla="*/ 11 w 111"/>
                <a:gd name="T27" fmla="*/ 87 h 109"/>
                <a:gd name="T28" fmla="*/ 3 w 111"/>
                <a:gd name="T29" fmla="*/ 72 h 109"/>
                <a:gd name="T30" fmla="*/ 0 w 111"/>
                <a:gd name="T31" fmla="*/ 55 h 109"/>
                <a:gd name="T32" fmla="*/ 3 w 111"/>
                <a:gd name="T33" fmla="*/ 37 h 109"/>
                <a:gd name="T34" fmla="*/ 11 w 111"/>
                <a:gd name="T35" fmla="*/ 22 h 109"/>
                <a:gd name="T36" fmla="*/ 23 w 111"/>
                <a:gd name="T37" fmla="*/ 10 h 109"/>
                <a:gd name="T38" fmla="*/ 38 w 111"/>
                <a:gd name="T39" fmla="*/ 2 h 109"/>
                <a:gd name="T40" fmla="*/ 55 w 111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09">
                  <a:moveTo>
                    <a:pt x="55" y="0"/>
                  </a:moveTo>
                  <a:lnTo>
                    <a:pt x="72" y="2"/>
                  </a:lnTo>
                  <a:lnTo>
                    <a:pt x="88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5"/>
                  </a:lnTo>
                  <a:lnTo>
                    <a:pt x="107" y="72"/>
                  </a:lnTo>
                  <a:lnTo>
                    <a:pt x="99" y="87"/>
                  </a:lnTo>
                  <a:lnTo>
                    <a:pt x="88" y="99"/>
                  </a:lnTo>
                  <a:lnTo>
                    <a:pt x="72" y="107"/>
                  </a:lnTo>
                  <a:lnTo>
                    <a:pt x="55" y="109"/>
                  </a:lnTo>
                  <a:lnTo>
                    <a:pt x="38" y="107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8"/>
            <p:cNvSpPr>
              <a:spLocks/>
            </p:cNvSpPr>
            <p:nvPr/>
          </p:nvSpPr>
          <p:spPr bwMode="auto">
            <a:xfrm>
              <a:off x="5721350" y="2041525"/>
              <a:ext cx="17463" cy="17463"/>
            </a:xfrm>
            <a:custGeom>
              <a:avLst/>
              <a:gdLst>
                <a:gd name="T0" fmla="*/ 55 w 111"/>
                <a:gd name="T1" fmla="*/ 0 h 109"/>
                <a:gd name="T2" fmla="*/ 72 w 111"/>
                <a:gd name="T3" fmla="*/ 2 h 109"/>
                <a:gd name="T4" fmla="*/ 87 w 111"/>
                <a:gd name="T5" fmla="*/ 10 h 109"/>
                <a:gd name="T6" fmla="*/ 99 w 111"/>
                <a:gd name="T7" fmla="*/ 22 h 109"/>
                <a:gd name="T8" fmla="*/ 107 w 111"/>
                <a:gd name="T9" fmla="*/ 37 h 109"/>
                <a:gd name="T10" fmla="*/ 111 w 111"/>
                <a:gd name="T11" fmla="*/ 55 h 109"/>
                <a:gd name="T12" fmla="*/ 107 w 111"/>
                <a:gd name="T13" fmla="*/ 72 h 109"/>
                <a:gd name="T14" fmla="*/ 99 w 111"/>
                <a:gd name="T15" fmla="*/ 87 h 109"/>
                <a:gd name="T16" fmla="*/ 87 w 111"/>
                <a:gd name="T17" fmla="*/ 99 h 109"/>
                <a:gd name="T18" fmla="*/ 72 w 111"/>
                <a:gd name="T19" fmla="*/ 107 h 109"/>
                <a:gd name="T20" fmla="*/ 55 w 111"/>
                <a:gd name="T21" fmla="*/ 109 h 109"/>
                <a:gd name="T22" fmla="*/ 38 w 111"/>
                <a:gd name="T23" fmla="*/ 107 h 109"/>
                <a:gd name="T24" fmla="*/ 23 w 111"/>
                <a:gd name="T25" fmla="*/ 99 h 109"/>
                <a:gd name="T26" fmla="*/ 11 w 111"/>
                <a:gd name="T27" fmla="*/ 87 h 109"/>
                <a:gd name="T28" fmla="*/ 3 w 111"/>
                <a:gd name="T29" fmla="*/ 72 h 109"/>
                <a:gd name="T30" fmla="*/ 0 w 111"/>
                <a:gd name="T31" fmla="*/ 55 h 109"/>
                <a:gd name="T32" fmla="*/ 3 w 111"/>
                <a:gd name="T33" fmla="*/ 37 h 109"/>
                <a:gd name="T34" fmla="*/ 11 w 111"/>
                <a:gd name="T35" fmla="*/ 22 h 109"/>
                <a:gd name="T36" fmla="*/ 23 w 111"/>
                <a:gd name="T37" fmla="*/ 10 h 109"/>
                <a:gd name="T38" fmla="*/ 38 w 111"/>
                <a:gd name="T39" fmla="*/ 2 h 109"/>
                <a:gd name="T40" fmla="*/ 55 w 111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09">
                  <a:moveTo>
                    <a:pt x="55" y="0"/>
                  </a:moveTo>
                  <a:lnTo>
                    <a:pt x="72" y="2"/>
                  </a:lnTo>
                  <a:lnTo>
                    <a:pt x="87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5"/>
                  </a:lnTo>
                  <a:lnTo>
                    <a:pt x="107" y="72"/>
                  </a:lnTo>
                  <a:lnTo>
                    <a:pt x="99" y="87"/>
                  </a:lnTo>
                  <a:lnTo>
                    <a:pt x="87" y="99"/>
                  </a:lnTo>
                  <a:lnTo>
                    <a:pt x="72" y="107"/>
                  </a:lnTo>
                  <a:lnTo>
                    <a:pt x="55" y="109"/>
                  </a:lnTo>
                  <a:lnTo>
                    <a:pt x="38" y="107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9"/>
            <p:cNvSpPr>
              <a:spLocks/>
            </p:cNvSpPr>
            <p:nvPr/>
          </p:nvSpPr>
          <p:spPr bwMode="auto">
            <a:xfrm>
              <a:off x="5694363" y="1962150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8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2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2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8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2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0"/>
            <p:cNvSpPr>
              <a:spLocks/>
            </p:cNvSpPr>
            <p:nvPr/>
          </p:nvSpPr>
          <p:spPr bwMode="auto">
            <a:xfrm>
              <a:off x="5746750" y="1962150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8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3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8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1"/>
            <p:cNvSpPr>
              <a:spLocks/>
            </p:cNvSpPr>
            <p:nvPr/>
          </p:nvSpPr>
          <p:spPr bwMode="auto">
            <a:xfrm>
              <a:off x="5694363" y="2014538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3 h 110"/>
                <a:gd name="T4" fmla="*/ 88 w 111"/>
                <a:gd name="T5" fmla="*/ 11 h 110"/>
                <a:gd name="T6" fmla="*/ 100 w 111"/>
                <a:gd name="T7" fmla="*/ 23 h 110"/>
                <a:gd name="T8" fmla="*/ 108 w 111"/>
                <a:gd name="T9" fmla="*/ 38 h 110"/>
                <a:gd name="T10" fmla="*/ 111 w 111"/>
                <a:gd name="T11" fmla="*/ 55 h 110"/>
                <a:gd name="T12" fmla="*/ 108 w 111"/>
                <a:gd name="T13" fmla="*/ 73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2 w 111"/>
                <a:gd name="T25" fmla="*/ 100 h 110"/>
                <a:gd name="T26" fmla="*/ 11 w 111"/>
                <a:gd name="T27" fmla="*/ 88 h 110"/>
                <a:gd name="T28" fmla="*/ 3 w 111"/>
                <a:gd name="T29" fmla="*/ 73 h 110"/>
                <a:gd name="T30" fmla="*/ 0 w 111"/>
                <a:gd name="T31" fmla="*/ 55 h 110"/>
                <a:gd name="T32" fmla="*/ 3 w 111"/>
                <a:gd name="T33" fmla="*/ 38 h 110"/>
                <a:gd name="T34" fmla="*/ 11 w 111"/>
                <a:gd name="T35" fmla="*/ 23 h 110"/>
                <a:gd name="T36" fmla="*/ 22 w 111"/>
                <a:gd name="T37" fmla="*/ 11 h 110"/>
                <a:gd name="T38" fmla="*/ 38 w 111"/>
                <a:gd name="T39" fmla="*/ 3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3"/>
                  </a:lnTo>
                  <a:lnTo>
                    <a:pt x="88" y="11"/>
                  </a:lnTo>
                  <a:lnTo>
                    <a:pt x="100" y="23"/>
                  </a:lnTo>
                  <a:lnTo>
                    <a:pt x="108" y="38"/>
                  </a:lnTo>
                  <a:lnTo>
                    <a:pt x="111" y="55"/>
                  </a:lnTo>
                  <a:lnTo>
                    <a:pt x="108" y="73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2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2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2"/>
            <p:cNvSpPr>
              <a:spLocks/>
            </p:cNvSpPr>
            <p:nvPr/>
          </p:nvSpPr>
          <p:spPr bwMode="auto">
            <a:xfrm>
              <a:off x="5746750" y="2014538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3 h 110"/>
                <a:gd name="T4" fmla="*/ 88 w 111"/>
                <a:gd name="T5" fmla="*/ 11 h 110"/>
                <a:gd name="T6" fmla="*/ 100 w 111"/>
                <a:gd name="T7" fmla="*/ 23 h 110"/>
                <a:gd name="T8" fmla="*/ 108 w 111"/>
                <a:gd name="T9" fmla="*/ 38 h 110"/>
                <a:gd name="T10" fmla="*/ 111 w 111"/>
                <a:gd name="T11" fmla="*/ 55 h 110"/>
                <a:gd name="T12" fmla="*/ 108 w 111"/>
                <a:gd name="T13" fmla="*/ 73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3 h 110"/>
                <a:gd name="T30" fmla="*/ 0 w 111"/>
                <a:gd name="T31" fmla="*/ 55 h 110"/>
                <a:gd name="T32" fmla="*/ 3 w 111"/>
                <a:gd name="T33" fmla="*/ 38 h 110"/>
                <a:gd name="T34" fmla="*/ 11 w 111"/>
                <a:gd name="T35" fmla="*/ 23 h 110"/>
                <a:gd name="T36" fmla="*/ 23 w 111"/>
                <a:gd name="T37" fmla="*/ 11 h 110"/>
                <a:gd name="T38" fmla="*/ 38 w 111"/>
                <a:gd name="T39" fmla="*/ 3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3"/>
                  </a:lnTo>
                  <a:lnTo>
                    <a:pt x="88" y="11"/>
                  </a:lnTo>
                  <a:lnTo>
                    <a:pt x="100" y="23"/>
                  </a:lnTo>
                  <a:lnTo>
                    <a:pt x="108" y="38"/>
                  </a:lnTo>
                  <a:lnTo>
                    <a:pt x="111" y="55"/>
                  </a:lnTo>
                  <a:lnTo>
                    <a:pt x="108" y="73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1421"/>
          <p:cNvGrpSpPr/>
          <p:nvPr/>
        </p:nvGrpSpPr>
        <p:grpSpPr>
          <a:xfrm>
            <a:off x="1557041" y="6120376"/>
            <a:ext cx="347701" cy="358633"/>
            <a:chOff x="5343525" y="5014913"/>
            <a:chExt cx="534988" cy="536575"/>
          </a:xfrm>
          <a:solidFill>
            <a:srgbClr val="000000"/>
          </a:solidFill>
        </p:grpSpPr>
        <p:sp>
          <p:nvSpPr>
            <p:cNvPr id="78" name="Freeform 847"/>
            <p:cNvSpPr>
              <a:spLocks/>
            </p:cNvSpPr>
            <p:nvPr/>
          </p:nvSpPr>
          <p:spPr bwMode="auto">
            <a:xfrm>
              <a:off x="5405438" y="5140326"/>
              <a:ext cx="152400" cy="17463"/>
            </a:xfrm>
            <a:custGeom>
              <a:avLst/>
              <a:gdLst>
                <a:gd name="T0" fmla="*/ 56 w 955"/>
                <a:gd name="T1" fmla="*/ 0 h 112"/>
                <a:gd name="T2" fmla="*/ 899 w 955"/>
                <a:gd name="T3" fmla="*/ 0 h 112"/>
                <a:gd name="T4" fmla="*/ 916 w 955"/>
                <a:gd name="T5" fmla="*/ 3 h 112"/>
                <a:gd name="T6" fmla="*/ 932 w 955"/>
                <a:gd name="T7" fmla="*/ 11 h 112"/>
                <a:gd name="T8" fmla="*/ 944 w 955"/>
                <a:gd name="T9" fmla="*/ 23 h 112"/>
                <a:gd name="T10" fmla="*/ 952 w 955"/>
                <a:gd name="T11" fmla="*/ 39 h 112"/>
                <a:gd name="T12" fmla="*/ 955 w 955"/>
                <a:gd name="T13" fmla="*/ 56 h 112"/>
                <a:gd name="T14" fmla="*/ 952 w 955"/>
                <a:gd name="T15" fmla="*/ 73 h 112"/>
                <a:gd name="T16" fmla="*/ 944 w 955"/>
                <a:gd name="T17" fmla="*/ 89 h 112"/>
                <a:gd name="T18" fmla="*/ 932 w 955"/>
                <a:gd name="T19" fmla="*/ 101 h 112"/>
                <a:gd name="T20" fmla="*/ 916 w 955"/>
                <a:gd name="T21" fmla="*/ 109 h 112"/>
                <a:gd name="T22" fmla="*/ 899 w 955"/>
                <a:gd name="T23" fmla="*/ 112 h 112"/>
                <a:gd name="T24" fmla="*/ 56 w 955"/>
                <a:gd name="T25" fmla="*/ 112 h 112"/>
                <a:gd name="T26" fmla="*/ 39 w 955"/>
                <a:gd name="T27" fmla="*/ 109 h 112"/>
                <a:gd name="T28" fmla="*/ 24 w 955"/>
                <a:gd name="T29" fmla="*/ 101 h 112"/>
                <a:gd name="T30" fmla="*/ 11 w 955"/>
                <a:gd name="T31" fmla="*/ 89 h 112"/>
                <a:gd name="T32" fmla="*/ 3 w 955"/>
                <a:gd name="T33" fmla="*/ 73 h 112"/>
                <a:gd name="T34" fmla="*/ 0 w 955"/>
                <a:gd name="T35" fmla="*/ 56 h 112"/>
                <a:gd name="T36" fmla="*/ 3 w 955"/>
                <a:gd name="T37" fmla="*/ 39 h 112"/>
                <a:gd name="T38" fmla="*/ 11 w 955"/>
                <a:gd name="T39" fmla="*/ 23 h 112"/>
                <a:gd name="T40" fmla="*/ 24 w 955"/>
                <a:gd name="T41" fmla="*/ 11 h 112"/>
                <a:gd name="T42" fmla="*/ 39 w 955"/>
                <a:gd name="T43" fmla="*/ 3 h 112"/>
                <a:gd name="T44" fmla="*/ 56 w 955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5" h="112">
                  <a:moveTo>
                    <a:pt x="56" y="0"/>
                  </a:moveTo>
                  <a:lnTo>
                    <a:pt x="899" y="0"/>
                  </a:lnTo>
                  <a:lnTo>
                    <a:pt x="916" y="3"/>
                  </a:lnTo>
                  <a:lnTo>
                    <a:pt x="932" y="11"/>
                  </a:lnTo>
                  <a:lnTo>
                    <a:pt x="944" y="23"/>
                  </a:lnTo>
                  <a:lnTo>
                    <a:pt x="952" y="39"/>
                  </a:lnTo>
                  <a:lnTo>
                    <a:pt x="955" y="56"/>
                  </a:lnTo>
                  <a:lnTo>
                    <a:pt x="952" y="73"/>
                  </a:lnTo>
                  <a:lnTo>
                    <a:pt x="944" y="89"/>
                  </a:lnTo>
                  <a:lnTo>
                    <a:pt x="932" y="101"/>
                  </a:lnTo>
                  <a:lnTo>
                    <a:pt x="916" y="109"/>
                  </a:lnTo>
                  <a:lnTo>
                    <a:pt x="899" y="112"/>
                  </a:lnTo>
                  <a:lnTo>
                    <a:pt x="56" y="112"/>
                  </a:lnTo>
                  <a:lnTo>
                    <a:pt x="39" y="109"/>
                  </a:lnTo>
                  <a:lnTo>
                    <a:pt x="24" y="101"/>
                  </a:lnTo>
                  <a:lnTo>
                    <a:pt x="11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48"/>
            <p:cNvSpPr>
              <a:spLocks/>
            </p:cNvSpPr>
            <p:nvPr/>
          </p:nvSpPr>
          <p:spPr bwMode="auto">
            <a:xfrm>
              <a:off x="5405438" y="5113338"/>
              <a:ext cx="98425" cy="17463"/>
            </a:xfrm>
            <a:custGeom>
              <a:avLst/>
              <a:gdLst>
                <a:gd name="T0" fmla="*/ 56 w 618"/>
                <a:gd name="T1" fmla="*/ 0 h 112"/>
                <a:gd name="T2" fmla="*/ 562 w 618"/>
                <a:gd name="T3" fmla="*/ 0 h 112"/>
                <a:gd name="T4" fmla="*/ 579 w 618"/>
                <a:gd name="T5" fmla="*/ 3 h 112"/>
                <a:gd name="T6" fmla="*/ 595 w 618"/>
                <a:gd name="T7" fmla="*/ 11 h 112"/>
                <a:gd name="T8" fmla="*/ 607 w 618"/>
                <a:gd name="T9" fmla="*/ 23 h 112"/>
                <a:gd name="T10" fmla="*/ 615 w 618"/>
                <a:gd name="T11" fmla="*/ 39 h 112"/>
                <a:gd name="T12" fmla="*/ 618 w 618"/>
                <a:gd name="T13" fmla="*/ 56 h 112"/>
                <a:gd name="T14" fmla="*/ 615 w 618"/>
                <a:gd name="T15" fmla="*/ 73 h 112"/>
                <a:gd name="T16" fmla="*/ 607 w 618"/>
                <a:gd name="T17" fmla="*/ 89 h 112"/>
                <a:gd name="T18" fmla="*/ 595 w 618"/>
                <a:gd name="T19" fmla="*/ 101 h 112"/>
                <a:gd name="T20" fmla="*/ 579 w 618"/>
                <a:gd name="T21" fmla="*/ 109 h 112"/>
                <a:gd name="T22" fmla="*/ 562 w 618"/>
                <a:gd name="T23" fmla="*/ 112 h 112"/>
                <a:gd name="T24" fmla="*/ 56 w 618"/>
                <a:gd name="T25" fmla="*/ 112 h 112"/>
                <a:gd name="T26" fmla="*/ 39 w 618"/>
                <a:gd name="T27" fmla="*/ 109 h 112"/>
                <a:gd name="T28" fmla="*/ 24 w 618"/>
                <a:gd name="T29" fmla="*/ 101 h 112"/>
                <a:gd name="T30" fmla="*/ 11 w 618"/>
                <a:gd name="T31" fmla="*/ 89 h 112"/>
                <a:gd name="T32" fmla="*/ 3 w 618"/>
                <a:gd name="T33" fmla="*/ 73 h 112"/>
                <a:gd name="T34" fmla="*/ 0 w 618"/>
                <a:gd name="T35" fmla="*/ 56 h 112"/>
                <a:gd name="T36" fmla="*/ 3 w 618"/>
                <a:gd name="T37" fmla="*/ 39 h 112"/>
                <a:gd name="T38" fmla="*/ 11 w 618"/>
                <a:gd name="T39" fmla="*/ 23 h 112"/>
                <a:gd name="T40" fmla="*/ 24 w 618"/>
                <a:gd name="T41" fmla="*/ 11 h 112"/>
                <a:gd name="T42" fmla="*/ 39 w 618"/>
                <a:gd name="T43" fmla="*/ 3 h 112"/>
                <a:gd name="T44" fmla="*/ 56 w 618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8" h="112">
                  <a:moveTo>
                    <a:pt x="56" y="0"/>
                  </a:moveTo>
                  <a:lnTo>
                    <a:pt x="562" y="0"/>
                  </a:lnTo>
                  <a:lnTo>
                    <a:pt x="579" y="3"/>
                  </a:lnTo>
                  <a:lnTo>
                    <a:pt x="595" y="11"/>
                  </a:lnTo>
                  <a:lnTo>
                    <a:pt x="607" y="23"/>
                  </a:lnTo>
                  <a:lnTo>
                    <a:pt x="615" y="39"/>
                  </a:lnTo>
                  <a:lnTo>
                    <a:pt x="618" y="56"/>
                  </a:lnTo>
                  <a:lnTo>
                    <a:pt x="615" y="73"/>
                  </a:lnTo>
                  <a:lnTo>
                    <a:pt x="607" y="89"/>
                  </a:lnTo>
                  <a:lnTo>
                    <a:pt x="595" y="101"/>
                  </a:lnTo>
                  <a:lnTo>
                    <a:pt x="579" y="109"/>
                  </a:lnTo>
                  <a:lnTo>
                    <a:pt x="562" y="112"/>
                  </a:lnTo>
                  <a:lnTo>
                    <a:pt x="56" y="112"/>
                  </a:lnTo>
                  <a:lnTo>
                    <a:pt x="39" y="109"/>
                  </a:lnTo>
                  <a:lnTo>
                    <a:pt x="24" y="101"/>
                  </a:lnTo>
                  <a:lnTo>
                    <a:pt x="11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49"/>
            <p:cNvSpPr>
              <a:spLocks/>
            </p:cNvSpPr>
            <p:nvPr/>
          </p:nvSpPr>
          <p:spPr bwMode="auto">
            <a:xfrm>
              <a:off x="5405438" y="5167313"/>
              <a:ext cx="152400" cy="17463"/>
            </a:xfrm>
            <a:custGeom>
              <a:avLst/>
              <a:gdLst>
                <a:gd name="T0" fmla="*/ 56 w 955"/>
                <a:gd name="T1" fmla="*/ 0 h 112"/>
                <a:gd name="T2" fmla="*/ 899 w 955"/>
                <a:gd name="T3" fmla="*/ 0 h 112"/>
                <a:gd name="T4" fmla="*/ 916 w 955"/>
                <a:gd name="T5" fmla="*/ 3 h 112"/>
                <a:gd name="T6" fmla="*/ 932 w 955"/>
                <a:gd name="T7" fmla="*/ 11 h 112"/>
                <a:gd name="T8" fmla="*/ 944 w 955"/>
                <a:gd name="T9" fmla="*/ 23 h 112"/>
                <a:gd name="T10" fmla="*/ 952 w 955"/>
                <a:gd name="T11" fmla="*/ 39 h 112"/>
                <a:gd name="T12" fmla="*/ 955 w 955"/>
                <a:gd name="T13" fmla="*/ 56 h 112"/>
                <a:gd name="T14" fmla="*/ 952 w 955"/>
                <a:gd name="T15" fmla="*/ 73 h 112"/>
                <a:gd name="T16" fmla="*/ 944 w 955"/>
                <a:gd name="T17" fmla="*/ 89 h 112"/>
                <a:gd name="T18" fmla="*/ 932 w 955"/>
                <a:gd name="T19" fmla="*/ 101 h 112"/>
                <a:gd name="T20" fmla="*/ 916 w 955"/>
                <a:gd name="T21" fmla="*/ 109 h 112"/>
                <a:gd name="T22" fmla="*/ 899 w 955"/>
                <a:gd name="T23" fmla="*/ 112 h 112"/>
                <a:gd name="T24" fmla="*/ 56 w 955"/>
                <a:gd name="T25" fmla="*/ 112 h 112"/>
                <a:gd name="T26" fmla="*/ 39 w 955"/>
                <a:gd name="T27" fmla="*/ 109 h 112"/>
                <a:gd name="T28" fmla="*/ 24 w 955"/>
                <a:gd name="T29" fmla="*/ 101 h 112"/>
                <a:gd name="T30" fmla="*/ 11 w 955"/>
                <a:gd name="T31" fmla="*/ 89 h 112"/>
                <a:gd name="T32" fmla="*/ 3 w 955"/>
                <a:gd name="T33" fmla="*/ 73 h 112"/>
                <a:gd name="T34" fmla="*/ 0 w 955"/>
                <a:gd name="T35" fmla="*/ 56 h 112"/>
                <a:gd name="T36" fmla="*/ 3 w 955"/>
                <a:gd name="T37" fmla="*/ 39 h 112"/>
                <a:gd name="T38" fmla="*/ 11 w 955"/>
                <a:gd name="T39" fmla="*/ 23 h 112"/>
                <a:gd name="T40" fmla="*/ 24 w 955"/>
                <a:gd name="T41" fmla="*/ 11 h 112"/>
                <a:gd name="T42" fmla="*/ 39 w 955"/>
                <a:gd name="T43" fmla="*/ 3 h 112"/>
                <a:gd name="T44" fmla="*/ 56 w 955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5" h="112">
                  <a:moveTo>
                    <a:pt x="56" y="0"/>
                  </a:moveTo>
                  <a:lnTo>
                    <a:pt x="899" y="0"/>
                  </a:lnTo>
                  <a:lnTo>
                    <a:pt x="916" y="3"/>
                  </a:lnTo>
                  <a:lnTo>
                    <a:pt x="932" y="11"/>
                  </a:lnTo>
                  <a:lnTo>
                    <a:pt x="944" y="23"/>
                  </a:lnTo>
                  <a:lnTo>
                    <a:pt x="952" y="39"/>
                  </a:lnTo>
                  <a:lnTo>
                    <a:pt x="955" y="56"/>
                  </a:lnTo>
                  <a:lnTo>
                    <a:pt x="952" y="73"/>
                  </a:lnTo>
                  <a:lnTo>
                    <a:pt x="944" y="89"/>
                  </a:lnTo>
                  <a:lnTo>
                    <a:pt x="932" y="101"/>
                  </a:lnTo>
                  <a:lnTo>
                    <a:pt x="916" y="109"/>
                  </a:lnTo>
                  <a:lnTo>
                    <a:pt x="899" y="112"/>
                  </a:lnTo>
                  <a:lnTo>
                    <a:pt x="56" y="112"/>
                  </a:lnTo>
                  <a:lnTo>
                    <a:pt x="39" y="109"/>
                  </a:lnTo>
                  <a:lnTo>
                    <a:pt x="24" y="101"/>
                  </a:lnTo>
                  <a:lnTo>
                    <a:pt x="11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50"/>
            <p:cNvSpPr>
              <a:spLocks noEditPoints="1"/>
            </p:cNvSpPr>
            <p:nvPr/>
          </p:nvSpPr>
          <p:spPr bwMode="auto">
            <a:xfrm>
              <a:off x="5343525" y="5014913"/>
              <a:ext cx="534988" cy="536575"/>
            </a:xfrm>
            <a:custGeom>
              <a:avLst/>
              <a:gdLst>
                <a:gd name="T0" fmla="*/ 112 w 3370"/>
                <a:gd name="T1" fmla="*/ 2479 h 3380"/>
                <a:gd name="T2" fmla="*/ 3258 w 3370"/>
                <a:gd name="T3" fmla="*/ 338 h 3380"/>
                <a:gd name="T4" fmla="*/ 1685 w 3370"/>
                <a:gd name="T5" fmla="*/ 0 h 3380"/>
                <a:gd name="T6" fmla="*/ 1718 w 3370"/>
                <a:gd name="T7" fmla="*/ 11 h 3380"/>
                <a:gd name="T8" fmla="*/ 1738 w 3370"/>
                <a:gd name="T9" fmla="*/ 39 h 3380"/>
                <a:gd name="T10" fmla="*/ 1741 w 3370"/>
                <a:gd name="T11" fmla="*/ 225 h 3380"/>
                <a:gd name="T12" fmla="*/ 3370 w 3370"/>
                <a:gd name="T13" fmla="*/ 2591 h 3380"/>
                <a:gd name="T14" fmla="*/ 2511 w 3370"/>
                <a:gd name="T15" fmla="*/ 3284 h 3380"/>
                <a:gd name="T16" fmla="*/ 2525 w 3370"/>
                <a:gd name="T17" fmla="*/ 3309 h 3380"/>
                <a:gd name="T18" fmla="*/ 2525 w 3370"/>
                <a:gd name="T19" fmla="*/ 3338 h 3380"/>
                <a:gd name="T20" fmla="*/ 2511 w 3370"/>
                <a:gd name="T21" fmla="*/ 3364 h 3380"/>
                <a:gd name="T22" fmla="*/ 2486 w 3370"/>
                <a:gd name="T23" fmla="*/ 3378 h 3380"/>
                <a:gd name="T24" fmla="*/ 2457 w 3370"/>
                <a:gd name="T25" fmla="*/ 3378 h 3380"/>
                <a:gd name="T26" fmla="*/ 2432 w 3370"/>
                <a:gd name="T27" fmla="*/ 3364 h 3380"/>
                <a:gd name="T28" fmla="*/ 1741 w 3370"/>
                <a:gd name="T29" fmla="*/ 3211 h 3380"/>
                <a:gd name="T30" fmla="*/ 1730 w 3370"/>
                <a:gd name="T31" fmla="*/ 3244 h 3380"/>
                <a:gd name="T32" fmla="*/ 1702 w 3370"/>
                <a:gd name="T33" fmla="*/ 3264 h 3380"/>
                <a:gd name="T34" fmla="*/ 1668 w 3370"/>
                <a:gd name="T35" fmla="*/ 3264 h 3380"/>
                <a:gd name="T36" fmla="*/ 1640 w 3370"/>
                <a:gd name="T37" fmla="*/ 3244 h 3380"/>
                <a:gd name="T38" fmla="*/ 1629 w 3370"/>
                <a:gd name="T39" fmla="*/ 3211 h 3380"/>
                <a:gd name="T40" fmla="*/ 938 w 3370"/>
                <a:gd name="T41" fmla="*/ 3364 h 3380"/>
                <a:gd name="T42" fmla="*/ 913 w 3370"/>
                <a:gd name="T43" fmla="*/ 3378 h 3380"/>
                <a:gd name="T44" fmla="*/ 884 w 3370"/>
                <a:gd name="T45" fmla="*/ 3378 h 3380"/>
                <a:gd name="T46" fmla="*/ 859 w 3370"/>
                <a:gd name="T47" fmla="*/ 3364 h 3380"/>
                <a:gd name="T48" fmla="*/ 845 w 3370"/>
                <a:gd name="T49" fmla="*/ 3338 h 3380"/>
                <a:gd name="T50" fmla="*/ 845 w 3370"/>
                <a:gd name="T51" fmla="*/ 3309 h 3380"/>
                <a:gd name="T52" fmla="*/ 859 w 3370"/>
                <a:gd name="T53" fmla="*/ 3284 h 3380"/>
                <a:gd name="T54" fmla="*/ 0 w 3370"/>
                <a:gd name="T55" fmla="*/ 2591 h 3380"/>
                <a:gd name="T56" fmla="*/ 1629 w 3370"/>
                <a:gd name="T57" fmla="*/ 225 h 3380"/>
                <a:gd name="T58" fmla="*/ 1632 w 3370"/>
                <a:gd name="T59" fmla="*/ 39 h 3380"/>
                <a:gd name="T60" fmla="*/ 1652 w 3370"/>
                <a:gd name="T61" fmla="*/ 11 h 3380"/>
                <a:gd name="T62" fmla="*/ 1685 w 3370"/>
                <a:gd name="T63" fmla="*/ 0 h 3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70" h="3380">
                  <a:moveTo>
                    <a:pt x="112" y="338"/>
                  </a:moveTo>
                  <a:lnTo>
                    <a:pt x="112" y="2479"/>
                  </a:lnTo>
                  <a:lnTo>
                    <a:pt x="3258" y="2479"/>
                  </a:lnTo>
                  <a:lnTo>
                    <a:pt x="3258" y="338"/>
                  </a:lnTo>
                  <a:lnTo>
                    <a:pt x="112" y="338"/>
                  </a:lnTo>
                  <a:close/>
                  <a:moveTo>
                    <a:pt x="1685" y="0"/>
                  </a:moveTo>
                  <a:lnTo>
                    <a:pt x="1702" y="3"/>
                  </a:lnTo>
                  <a:lnTo>
                    <a:pt x="1718" y="11"/>
                  </a:lnTo>
                  <a:lnTo>
                    <a:pt x="1730" y="24"/>
                  </a:lnTo>
                  <a:lnTo>
                    <a:pt x="1738" y="39"/>
                  </a:lnTo>
                  <a:lnTo>
                    <a:pt x="1741" y="56"/>
                  </a:lnTo>
                  <a:lnTo>
                    <a:pt x="1741" y="225"/>
                  </a:lnTo>
                  <a:lnTo>
                    <a:pt x="3370" y="225"/>
                  </a:lnTo>
                  <a:lnTo>
                    <a:pt x="3370" y="2591"/>
                  </a:lnTo>
                  <a:lnTo>
                    <a:pt x="1821" y="2591"/>
                  </a:lnTo>
                  <a:lnTo>
                    <a:pt x="2511" y="3284"/>
                  </a:lnTo>
                  <a:lnTo>
                    <a:pt x="2520" y="3296"/>
                  </a:lnTo>
                  <a:lnTo>
                    <a:pt x="2525" y="3309"/>
                  </a:lnTo>
                  <a:lnTo>
                    <a:pt x="2528" y="3324"/>
                  </a:lnTo>
                  <a:lnTo>
                    <a:pt x="2525" y="3338"/>
                  </a:lnTo>
                  <a:lnTo>
                    <a:pt x="2520" y="3351"/>
                  </a:lnTo>
                  <a:lnTo>
                    <a:pt x="2511" y="3364"/>
                  </a:lnTo>
                  <a:lnTo>
                    <a:pt x="2499" y="3373"/>
                  </a:lnTo>
                  <a:lnTo>
                    <a:pt x="2486" y="3378"/>
                  </a:lnTo>
                  <a:lnTo>
                    <a:pt x="2471" y="3380"/>
                  </a:lnTo>
                  <a:lnTo>
                    <a:pt x="2457" y="3378"/>
                  </a:lnTo>
                  <a:lnTo>
                    <a:pt x="2444" y="3373"/>
                  </a:lnTo>
                  <a:lnTo>
                    <a:pt x="2432" y="3364"/>
                  </a:lnTo>
                  <a:lnTo>
                    <a:pt x="1741" y="2671"/>
                  </a:lnTo>
                  <a:lnTo>
                    <a:pt x="1741" y="3211"/>
                  </a:lnTo>
                  <a:lnTo>
                    <a:pt x="1738" y="3228"/>
                  </a:lnTo>
                  <a:lnTo>
                    <a:pt x="1730" y="3244"/>
                  </a:lnTo>
                  <a:lnTo>
                    <a:pt x="1718" y="3256"/>
                  </a:lnTo>
                  <a:lnTo>
                    <a:pt x="1702" y="3264"/>
                  </a:lnTo>
                  <a:lnTo>
                    <a:pt x="1685" y="3267"/>
                  </a:lnTo>
                  <a:lnTo>
                    <a:pt x="1668" y="3264"/>
                  </a:lnTo>
                  <a:lnTo>
                    <a:pt x="1652" y="3256"/>
                  </a:lnTo>
                  <a:lnTo>
                    <a:pt x="1640" y="3244"/>
                  </a:lnTo>
                  <a:lnTo>
                    <a:pt x="1632" y="3228"/>
                  </a:lnTo>
                  <a:lnTo>
                    <a:pt x="1629" y="3211"/>
                  </a:lnTo>
                  <a:lnTo>
                    <a:pt x="1629" y="2671"/>
                  </a:lnTo>
                  <a:lnTo>
                    <a:pt x="938" y="3364"/>
                  </a:lnTo>
                  <a:lnTo>
                    <a:pt x="926" y="3373"/>
                  </a:lnTo>
                  <a:lnTo>
                    <a:pt x="913" y="3378"/>
                  </a:lnTo>
                  <a:lnTo>
                    <a:pt x="899" y="3380"/>
                  </a:lnTo>
                  <a:lnTo>
                    <a:pt x="884" y="3378"/>
                  </a:lnTo>
                  <a:lnTo>
                    <a:pt x="871" y="3373"/>
                  </a:lnTo>
                  <a:lnTo>
                    <a:pt x="859" y="3364"/>
                  </a:lnTo>
                  <a:lnTo>
                    <a:pt x="850" y="3351"/>
                  </a:lnTo>
                  <a:lnTo>
                    <a:pt x="845" y="3338"/>
                  </a:lnTo>
                  <a:lnTo>
                    <a:pt x="843" y="3324"/>
                  </a:lnTo>
                  <a:lnTo>
                    <a:pt x="845" y="3309"/>
                  </a:lnTo>
                  <a:lnTo>
                    <a:pt x="850" y="3296"/>
                  </a:lnTo>
                  <a:lnTo>
                    <a:pt x="859" y="3284"/>
                  </a:lnTo>
                  <a:lnTo>
                    <a:pt x="1549" y="2591"/>
                  </a:lnTo>
                  <a:lnTo>
                    <a:pt x="0" y="2591"/>
                  </a:lnTo>
                  <a:lnTo>
                    <a:pt x="0" y="225"/>
                  </a:lnTo>
                  <a:lnTo>
                    <a:pt x="1629" y="225"/>
                  </a:lnTo>
                  <a:lnTo>
                    <a:pt x="1629" y="56"/>
                  </a:lnTo>
                  <a:lnTo>
                    <a:pt x="1632" y="39"/>
                  </a:lnTo>
                  <a:lnTo>
                    <a:pt x="1640" y="24"/>
                  </a:lnTo>
                  <a:lnTo>
                    <a:pt x="1652" y="11"/>
                  </a:lnTo>
                  <a:lnTo>
                    <a:pt x="1668" y="3"/>
                  </a:lnTo>
                  <a:lnTo>
                    <a:pt x="168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51"/>
            <p:cNvSpPr>
              <a:spLocks/>
            </p:cNvSpPr>
            <p:nvPr/>
          </p:nvSpPr>
          <p:spPr bwMode="auto">
            <a:xfrm>
              <a:off x="5441950" y="5175251"/>
              <a:ext cx="338138" cy="179388"/>
            </a:xfrm>
            <a:custGeom>
              <a:avLst/>
              <a:gdLst>
                <a:gd name="T0" fmla="*/ 1685 w 2134"/>
                <a:gd name="T1" fmla="*/ 0 h 1127"/>
                <a:gd name="T2" fmla="*/ 2078 w 2134"/>
                <a:gd name="T3" fmla="*/ 0 h 1127"/>
                <a:gd name="T4" fmla="*/ 2089 w 2134"/>
                <a:gd name="T5" fmla="*/ 1 h 1127"/>
                <a:gd name="T6" fmla="*/ 2099 w 2134"/>
                <a:gd name="T7" fmla="*/ 4 h 1127"/>
                <a:gd name="T8" fmla="*/ 2113 w 2134"/>
                <a:gd name="T9" fmla="*/ 11 h 1127"/>
                <a:gd name="T10" fmla="*/ 2123 w 2134"/>
                <a:gd name="T11" fmla="*/ 23 h 1127"/>
                <a:gd name="T12" fmla="*/ 2130 w 2134"/>
                <a:gd name="T13" fmla="*/ 35 h 1127"/>
                <a:gd name="T14" fmla="*/ 2133 w 2134"/>
                <a:gd name="T15" fmla="*/ 45 h 1127"/>
                <a:gd name="T16" fmla="*/ 2134 w 2134"/>
                <a:gd name="T17" fmla="*/ 56 h 1127"/>
                <a:gd name="T18" fmla="*/ 2134 w 2134"/>
                <a:gd name="T19" fmla="*/ 451 h 1127"/>
                <a:gd name="T20" fmla="*/ 2131 w 2134"/>
                <a:gd name="T21" fmla="*/ 468 h 1127"/>
                <a:gd name="T22" fmla="*/ 2123 w 2134"/>
                <a:gd name="T23" fmla="*/ 484 h 1127"/>
                <a:gd name="T24" fmla="*/ 2111 w 2134"/>
                <a:gd name="T25" fmla="*/ 496 h 1127"/>
                <a:gd name="T26" fmla="*/ 2095 w 2134"/>
                <a:gd name="T27" fmla="*/ 504 h 1127"/>
                <a:gd name="T28" fmla="*/ 2078 w 2134"/>
                <a:gd name="T29" fmla="*/ 507 h 1127"/>
                <a:gd name="T30" fmla="*/ 2061 w 2134"/>
                <a:gd name="T31" fmla="*/ 504 h 1127"/>
                <a:gd name="T32" fmla="*/ 2045 w 2134"/>
                <a:gd name="T33" fmla="*/ 496 h 1127"/>
                <a:gd name="T34" fmla="*/ 2033 w 2134"/>
                <a:gd name="T35" fmla="*/ 484 h 1127"/>
                <a:gd name="T36" fmla="*/ 2025 w 2134"/>
                <a:gd name="T37" fmla="*/ 468 h 1127"/>
                <a:gd name="T38" fmla="*/ 2022 w 2134"/>
                <a:gd name="T39" fmla="*/ 451 h 1127"/>
                <a:gd name="T40" fmla="*/ 2022 w 2134"/>
                <a:gd name="T41" fmla="*/ 193 h 1127"/>
                <a:gd name="T42" fmla="*/ 1309 w 2134"/>
                <a:gd name="T43" fmla="*/ 907 h 1127"/>
                <a:gd name="T44" fmla="*/ 1297 w 2134"/>
                <a:gd name="T45" fmla="*/ 917 h 1127"/>
                <a:gd name="T46" fmla="*/ 1283 w 2134"/>
                <a:gd name="T47" fmla="*/ 922 h 1127"/>
                <a:gd name="T48" fmla="*/ 1269 w 2134"/>
                <a:gd name="T49" fmla="*/ 924 h 1127"/>
                <a:gd name="T50" fmla="*/ 1255 w 2134"/>
                <a:gd name="T51" fmla="*/ 922 h 1127"/>
                <a:gd name="T52" fmla="*/ 1242 w 2134"/>
                <a:gd name="T53" fmla="*/ 917 h 1127"/>
                <a:gd name="T54" fmla="*/ 1229 w 2134"/>
                <a:gd name="T55" fmla="*/ 907 h 1127"/>
                <a:gd name="T56" fmla="*/ 764 w 2134"/>
                <a:gd name="T57" fmla="*/ 440 h 1127"/>
                <a:gd name="T58" fmla="*/ 96 w 2134"/>
                <a:gd name="T59" fmla="*/ 1110 h 1127"/>
                <a:gd name="T60" fmla="*/ 84 w 2134"/>
                <a:gd name="T61" fmla="*/ 1119 h 1127"/>
                <a:gd name="T62" fmla="*/ 70 w 2134"/>
                <a:gd name="T63" fmla="*/ 1125 h 1127"/>
                <a:gd name="T64" fmla="*/ 56 w 2134"/>
                <a:gd name="T65" fmla="*/ 1127 h 1127"/>
                <a:gd name="T66" fmla="*/ 42 w 2134"/>
                <a:gd name="T67" fmla="*/ 1125 h 1127"/>
                <a:gd name="T68" fmla="*/ 28 w 2134"/>
                <a:gd name="T69" fmla="*/ 1119 h 1127"/>
                <a:gd name="T70" fmla="*/ 16 w 2134"/>
                <a:gd name="T71" fmla="*/ 1110 h 1127"/>
                <a:gd name="T72" fmla="*/ 7 w 2134"/>
                <a:gd name="T73" fmla="*/ 1098 h 1127"/>
                <a:gd name="T74" fmla="*/ 2 w 2134"/>
                <a:gd name="T75" fmla="*/ 1085 h 1127"/>
                <a:gd name="T76" fmla="*/ 0 w 2134"/>
                <a:gd name="T77" fmla="*/ 1070 h 1127"/>
                <a:gd name="T78" fmla="*/ 2 w 2134"/>
                <a:gd name="T79" fmla="*/ 1056 h 1127"/>
                <a:gd name="T80" fmla="*/ 7 w 2134"/>
                <a:gd name="T81" fmla="*/ 1043 h 1127"/>
                <a:gd name="T82" fmla="*/ 16 w 2134"/>
                <a:gd name="T83" fmla="*/ 1030 h 1127"/>
                <a:gd name="T84" fmla="*/ 724 w 2134"/>
                <a:gd name="T85" fmla="*/ 321 h 1127"/>
                <a:gd name="T86" fmla="*/ 736 w 2134"/>
                <a:gd name="T87" fmla="*/ 311 h 1127"/>
                <a:gd name="T88" fmla="*/ 749 w 2134"/>
                <a:gd name="T89" fmla="*/ 306 h 1127"/>
                <a:gd name="T90" fmla="*/ 764 w 2134"/>
                <a:gd name="T91" fmla="*/ 304 h 1127"/>
                <a:gd name="T92" fmla="*/ 778 w 2134"/>
                <a:gd name="T93" fmla="*/ 306 h 1127"/>
                <a:gd name="T94" fmla="*/ 791 w 2134"/>
                <a:gd name="T95" fmla="*/ 311 h 1127"/>
                <a:gd name="T96" fmla="*/ 804 w 2134"/>
                <a:gd name="T97" fmla="*/ 321 h 1127"/>
                <a:gd name="T98" fmla="*/ 1269 w 2134"/>
                <a:gd name="T99" fmla="*/ 788 h 1127"/>
                <a:gd name="T100" fmla="*/ 1942 w 2134"/>
                <a:gd name="T101" fmla="*/ 113 h 1127"/>
                <a:gd name="T102" fmla="*/ 1685 w 2134"/>
                <a:gd name="T103" fmla="*/ 113 h 1127"/>
                <a:gd name="T104" fmla="*/ 1667 w 2134"/>
                <a:gd name="T105" fmla="*/ 110 h 1127"/>
                <a:gd name="T106" fmla="*/ 1652 w 2134"/>
                <a:gd name="T107" fmla="*/ 101 h 1127"/>
                <a:gd name="T108" fmla="*/ 1640 w 2134"/>
                <a:gd name="T109" fmla="*/ 89 h 1127"/>
                <a:gd name="T110" fmla="*/ 1632 w 2134"/>
                <a:gd name="T111" fmla="*/ 74 h 1127"/>
                <a:gd name="T112" fmla="*/ 1629 w 2134"/>
                <a:gd name="T113" fmla="*/ 56 h 1127"/>
                <a:gd name="T114" fmla="*/ 1632 w 2134"/>
                <a:gd name="T115" fmla="*/ 39 h 1127"/>
                <a:gd name="T116" fmla="*/ 1640 w 2134"/>
                <a:gd name="T117" fmla="*/ 23 h 1127"/>
                <a:gd name="T118" fmla="*/ 1652 w 2134"/>
                <a:gd name="T119" fmla="*/ 11 h 1127"/>
                <a:gd name="T120" fmla="*/ 1667 w 2134"/>
                <a:gd name="T121" fmla="*/ 3 h 1127"/>
                <a:gd name="T122" fmla="*/ 1685 w 2134"/>
                <a:gd name="T123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4" h="1127">
                  <a:moveTo>
                    <a:pt x="1685" y="0"/>
                  </a:moveTo>
                  <a:lnTo>
                    <a:pt x="2078" y="0"/>
                  </a:lnTo>
                  <a:lnTo>
                    <a:pt x="2089" y="1"/>
                  </a:lnTo>
                  <a:lnTo>
                    <a:pt x="2099" y="4"/>
                  </a:lnTo>
                  <a:lnTo>
                    <a:pt x="2113" y="11"/>
                  </a:lnTo>
                  <a:lnTo>
                    <a:pt x="2123" y="23"/>
                  </a:lnTo>
                  <a:lnTo>
                    <a:pt x="2130" y="35"/>
                  </a:lnTo>
                  <a:lnTo>
                    <a:pt x="2133" y="45"/>
                  </a:lnTo>
                  <a:lnTo>
                    <a:pt x="2134" y="56"/>
                  </a:lnTo>
                  <a:lnTo>
                    <a:pt x="2134" y="451"/>
                  </a:lnTo>
                  <a:lnTo>
                    <a:pt x="2131" y="468"/>
                  </a:lnTo>
                  <a:lnTo>
                    <a:pt x="2123" y="484"/>
                  </a:lnTo>
                  <a:lnTo>
                    <a:pt x="2111" y="496"/>
                  </a:lnTo>
                  <a:lnTo>
                    <a:pt x="2095" y="504"/>
                  </a:lnTo>
                  <a:lnTo>
                    <a:pt x="2078" y="507"/>
                  </a:lnTo>
                  <a:lnTo>
                    <a:pt x="2061" y="504"/>
                  </a:lnTo>
                  <a:lnTo>
                    <a:pt x="2045" y="496"/>
                  </a:lnTo>
                  <a:lnTo>
                    <a:pt x="2033" y="484"/>
                  </a:lnTo>
                  <a:lnTo>
                    <a:pt x="2025" y="468"/>
                  </a:lnTo>
                  <a:lnTo>
                    <a:pt x="2022" y="451"/>
                  </a:lnTo>
                  <a:lnTo>
                    <a:pt x="2022" y="193"/>
                  </a:lnTo>
                  <a:lnTo>
                    <a:pt x="1309" y="907"/>
                  </a:lnTo>
                  <a:lnTo>
                    <a:pt x="1297" y="917"/>
                  </a:lnTo>
                  <a:lnTo>
                    <a:pt x="1283" y="922"/>
                  </a:lnTo>
                  <a:lnTo>
                    <a:pt x="1269" y="924"/>
                  </a:lnTo>
                  <a:lnTo>
                    <a:pt x="1255" y="922"/>
                  </a:lnTo>
                  <a:lnTo>
                    <a:pt x="1242" y="917"/>
                  </a:lnTo>
                  <a:lnTo>
                    <a:pt x="1229" y="907"/>
                  </a:lnTo>
                  <a:lnTo>
                    <a:pt x="764" y="440"/>
                  </a:lnTo>
                  <a:lnTo>
                    <a:pt x="96" y="1110"/>
                  </a:lnTo>
                  <a:lnTo>
                    <a:pt x="84" y="1119"/>
                  </a:lnTo>
                  <a:lnTo>
                    <a:pt x="70" y="1125"/>
                  </a:lnTo>
                  <a:lnTo>
                    <a:pt x="56" y="1127"/>
                  </a:lnTo>
                  <a:lnTo>
                    <a:pt x="42" y="1125"/>
                  </a:lnTo>
                  <a:lnTo>
                    <a:pt x="28" y="1119"/>
                  </a:lnTo>
                  <a:lnTo>
                    <a:pt x="16" y="1110"/>
                  </a:lnTo>
                  <a:lnTo>
                    <a:pt x="7" y="1098"/>
                  </a:lnTo>
                  <a:lnTo>
                    <a:pt x="2" y="1085"/>
                  </a:lnTo>
                  <a:lnTo>
                    <a:pt x="0" y="1070"/>
                  </a:lnTo>
                  <a:lnTo>
                    <a:pt x="2" y="1056"/>
                  </a:lnTo>
                  <a:lnTo>
                    <a:pt x="7" y="1043"/>
                  </a:lnTo>
                  <a:lnTo>
                    <a:pt x="16" y="1030"/>
                  </a:lnTo>
                  <a:lnTo>
                    <a:pt x="724" y="321"/>
                  </a:lnTo>
                  <a:lnTo>
                    <a:pt x="736" y="311"/>
                  </a:lnTo>
                  <a:lnTo>
                    <a:pt x="749" y="306"/>
                  </a:lnTo>
                  <a:lnTo>
                    <a:pt x="764" y="304"/>
                  </a:lnTo>
                  <a:lnTo>
                    <a:pt x="778" y="306"/>
                  </a:lnTo>
                  <a:lnTo>
                    <a:pt x="791" y="311"/>
                  </a:lnTo>
                  <a:lnTo>
                    <a:pt x="804" y="321"/>
                  </a:lnTo>
                  <a:lnTo>
                    <a:pt x="1269" y="788"/>
                  </a:lnTo>
                  <a:lnTo>
                    <a:pt x="1942" y="113"/>
                  </a:lnTo>
                  <a:lnTo>
                    <a:pt x="1685" y="113"/>
                  </a:lnTo>
                  <a:lnTo>
                    <a:pt x="1667" y="110"/>
                  </a:lnTo>
                  <a:lnTo>
                    <a:pt x="1652" y="101"/>
                  </a:lnTo>
                  <a:lnTo>
                    <a:pt x="1640" y="89"/>
                  </a:lnTo>
                  <a:lnTo>
                    <a:pt x="1632" y="74"/>
                  </a:lnTo>
                  <a:lnTo>
                    <a:pt x="1629" y="56"/>
                  </a:lnTo>
                  <a:lnTo>
                    <a:pt x="1632" y="39"/>
                  </a:lnTo>
                  <a:lnTo>
                    <a:pt x="1640" y="23"/>
                  </a:lnTo>
                  <a:lnTo>
                    <a:pt x="1652" y="11"/>
                  </a:lnTo>
                  <a:lnTo>
                    <a:pt x="1667" y="3"/>
                  </a:lnTo>
                  <a:lnTo>
                    <a:pt x="168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-33266"/>
            <a:ext cx="12207736" cy="6891266"/>
          </a:xfrm>
          <a:prstGeom prst="rect">
            <a:avLst/>
          </a:prstGeom>
        </p:spPr>
      </p:pic>
      <p:sp>
        <p:nvSpPr>
          <p:cNvPr id="35" name="Oval 19">
            <a:extLst>
              <a:ext uri="{FF2B5EF4-FFF2-40B4-BE49-F238E27FC236}">
                <a16:creationId xmlns="" xmlns:a16="http://schemas.microsoft.com/office/drawing/2014/main" xmlns:lc="http://schemas.openxmlformats.org/drawingml/2006/lockedCanvas" id="{15F9E255-61F9-4DFF-8290-1A613DA1B5BB}"/>
              </a:ext>
            </a:extLst>
          </p:cNvPr>
          <p:cNvSpPr/>
          <p:nvPr/>
        </p:nvSpPr>
        <p:spPr>
          <a:xfrm>
            <a:off x="120560" y="5411724"/>
            <a:ext cx="3766861" cy="239629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3" name="Rectangle: Rounded Corners 23">
            <a:extLst>
              <a:ext uri="{FF2B5EF4-FFF2-40B4-BE49-F238E27FC236}">
                <a16:creationId xmlns="" xmlns:a16="http://schemas.microsoft.com/office/drawing/2014/main" xmlns:lc="http://schemas.openxmlformats.org/drawingml/2006/lockedCanvas" id="{2D5550FD-F773-422B-89AE-F3B73C2D6D9B}"/>
              </a:ext>
            </a:extLst>
          </p:cNvPr>
          <p:cNvSpPr/>
          <p:nvPr/>
        </p:nvSpPr>
        <p:spPr>
          <a:xfrm rot="2700000">
            <a:off x="6186014" y="2877375"/>
            <a:ext cx="205179" cy="954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Rectangle: Rounded Corners 24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23F86D-02ED-41FE-B82A-AF77216F4306}"/>
              </a:ext>
            </a:extLst>
          </p:cNvPr>
          <p:cNvSpPr/>
          <p:nvPr/>
        </p:nvSpPr>
        <p:spPr>
          <a:xfrm rot="8100000">
            <a:off x="6248662" y="2829842"/>
            <a:ext cx="339627" cy="954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9" name="Group 3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BEF0DB3-6780-4955-A9AC-6120553D0EBB}"/>
              </a:ext>
            </a:extLst>
          </p:cNvPr>
          <p:cNvGrpSpPr/>
          <p:nvPr/>
        </p:nvGrpSpPr>
        <p:grpSpPr>
          <a:xfrm>
            <a:off x="4191708" y="4424400"/>
            <a:ext cx="660464" cy="657690"/>
            <a:chOff x="6493081" y="1742364"/>
            <a:chExt cx="660464" cy="657690"/>
          </a:xfrm>
          <a:solidFill>
            <a:srgbClr val="7AE2DB"/>
          </a:solidFill>
        </p:grpSpPr>
        <p:sp>
          <p:nvSpPr>
            <p:cNvPr id="49" name="Oval 3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639C86F-9695-43F9-8BD0-4B4285115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Rectangle: Rounded Corners 3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E094DD3-28C7-482C-9462-3CE4CA9B21E7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Rectangle: Rounded Corners 3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F4769D5-0590-45A9-AA94-4ABE3AF85D9C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2011046" y="1771917"/>
            <a:ext cx="9468157" cy="1477328"/>
          </a:xfrm>
          <a:prstGeom prst="rect">
            <a:avLst/>
          </a:prstGeom>
          <a:gradFill flip="none" rotWithShape="1">
            <a:gsLst>
              <a:gs pos="100000">
                <a:srgbClr val="BDF0EC"/>
              </a:gs>
              <a:gs pos="55000">
                <a:srgbClr val="7AE2DB"/>
              </a:gs>
              <a:gs pos="24000">
                <a:srgbClr val="29A9A1"/>
              </a:gs>
            </a:gsLst>
            <a:path path="rect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Arial Black" panose="020B0A04020102020204" pitchFamily="34" charset="0"/>
              </a:rPr>
              <a:t>Реализация поставленных целей и задач будет осуществляться по трем ключевым  направлениям</a:t>
            </a:r>
          </a:p>
        </p:txBody>
      </p:sp>
      <p:grpSp>
        <p:nvGrpSpPr>
          <p:cNvPr id="110" name="Group 3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BEF0DB3-6780-4955-A9AC-6120553D0EBB}"/>
              </a:ext>
            </a:extLst>
          </p:cNvPr>
          <p:cNvGrpSpPr/>
          <p:nvPr/>
        </p:nvGrpSpPr>
        <p:grpSpPr>
          <a:xfrm>
            <a:off x="4187664" y="3421900"/>
            <a:ext cx="660464" cy="657690"/>
            <a:chOff x="6493081" y="1742364"/>
            <a:chExt cx="660464" cy="657690"/>
          </a:xfrm>
          <a:solidFill>
            <a:srgbClr val="7AE2DB"/>
          </a:solidFill>
        </p:grpSpPr>
        <p:sp>
          <p:nvSpPr>
            <p:cNvPr id="111" name="Oval 3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639C86F-9695-43F9-8BD0-4B4285115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Rectangle: Rounded Corners 3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E094DD3-28C7-482C-9462-3CE4CA9B21E7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3" name="Rectangle: Rounded Corners 3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F4769D5-0590-45A9-AA94-4ABE3AF85D9C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114" name="Рисунок 113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82" y="3812875"/>
            <a:ext cx="2121363" cy="1034329"/>
          </a:xfrm>
          <a:prstGeom prst="rect">
            <a:avLst/>
          </a:prstGeom>
          <a:scene3d>
            <a:camera prst="orthographicFront">
              <a:rot lat="0" lon="21599987" rev="0"/>
            </a:camera>
            <a:lightRig rig="threePt" dir="t"/>
          </a:scene3d>
        </p:spPr>
      </p:pic>
      <p:sp>
        <p:nvSpPr>
          <p:cNvPr id="101" name="Прямоугольник 100"/>
          <p:cNvSpPr/>
          <p:nvPr/>
        </p:nvSpPr>
        <p:spPr>
          <a:xfrm>
            <a:off x="4848128" y="3469705"/>
            <a:ext cx="7113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Open Sans Semibold" panose="020B0706030804020204" pitchFamily="34" charset="0"/>
              </a:rPr>
              <a:t>1.</a:t>
            </a:r>
            <a:r>
              <a:rPr lang="ru-RU" sz="2800" b="1" dirty="0">
                <a:latin typeface="Open Sans Semibold" panose="020B0706030804020204" pitchFamily="34" charset="0"/>
              </a:rPr>
              <a:t> </a:t>
            </a:r>
            <a:r>
              <a:rPr lang="ru-RU" sz="2000" b="1" dirty="0">
                <a:latin typeface="Arial Black" panose="020B0A04020102020204" pitchFamily="34" charset="0"/>
              </a:rPr>
              <a:t>Лизинг в рамках государственных программ</a:t>
            </a: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5" b="10549"/>
          <a:stretch/>
        </p:blipFill>
        <p:spPr>
          <a:xfrm>
            <a:off x="4096184" y="5890360"/>
            <a:ext cx="2648940" cy="1162934"/>
          </a:xfrm>
          <a:prstGeom prst="rect">
            <a:avLst/>
          </a:prstGeom>
          <a:gradFill>
            <a:gsLst>
              <a:gs pos="35000">
                <a:srgbClr val="31707F"/>
              </a:gs>
              <a:gs pos="0">
                <a:srgbClr val="0C465C"/>
              </a:gs>
              <a:gs pos="100000">
                <a:srgbClr val="BDF0EC"/>
              </a:gs>
              <a:gs pos="64000">
                <a:srgbClr val="7AE2DB"/>
              </a:gs>
            </a:gsLst>
            <a:lin ang="10800000" scaled="0"/>
          </a:gradFill>
          <a:ln>
            <a:noFill/>
          </a:ln>
          <a:effectLst>
            <a:softEdge rad="254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24" y="4466814"/>
            <a:ext cx="2054080" cy="1366897"/>
          </a:xfrm>
          <a:prstGeom prst="rect">
            <a:avLst/>
          </a:prstGeom>
        </p:spPr>
      </p:pic>
      <p:sp>
        <p:nvSpPr>
          <p:cNvPr id="102" name="Прямоугольник 101"/>
          <p:cNvSpPr/>
          <p:nvPr/>
        </p:nvSpPr>
        <p:spPr>
          <a:xfrm>
            <a:off x="4848694" y="4597656"/>
            <a:ext cx="5689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>2. Лизинг на коммерческих условиях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4874795" y="5672464"/>
            <a:ext cx="6997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>3. Продвижение продукции на внешние рынки</a:t>
            </a:r>
          </a:p>
        </p:txBody>
      </p:sp>
      <p:grpSp>
        <p:nvGrpSpPr>
          <p:cNvPr id="40" name="Group 3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AB3D930-A7D4-4663-A05F-C9537F60E040}"/>
              </a:ext>
            </a:extLst>
          </p:cNvPr>
          <p:cNvGrpSpPr/>
          <p:nvPr/>
        </p:nvGrpSpPr>
        <p:grpSpPr>
          <a:xfrm>
            <a:off x="4198792" y="5506649"/>
            <a:ext cx="660464" cy="657690"/>
            <a:chOff x="6493081" y="1742364"/>
            <a:chExt cx="660464" cy="657690"/>
          </a:xfrm>
          <a:solidFill>
            <a:srgbClr val="7AE2DB"/>
          </a:solidFill>
        </p:grpSpPr>
        <p:sp>
          <p:nvSpPr>
            <p:cNvPr id="46" name="Oval 3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81A3CC3-9084-4055-83FC-96BF2EA2F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Rectangle: Rounded Corners 3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5F0C388-90EA-40B3-9ABD-D116082A68AF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Rectangle: Rounded Corners 3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D574F9C-332C-40AC-9D37-30731DDBFFEC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6" name="Group 40">
            <a:extLst>
              <a:ext uri="{FF2B5EF4-FFF2-40B4-BE49-F238E27FC236}">
                <a16:creationId xmlns="" xmlns:a16="http://schemas.microsoft.com/office/drawing/2014/main" xmlns:lc="http://schemas.openxmlformats.org/drawingml/2006/lockedCanvas" id="{591D7154-7104-477A-A267-29B7F59277CF}"/>
              </a:ext>
            </a:extLst>
          </p:cNvPr>
          <p:cNvGrpSpPr/>
          <p:nvPr/>
        </p:nvGrpSpPr>
        <p:grpSpPr>
          <a:xfrm>
            <a:off x="648518" y="3245349"/>
            <a:ext cx="2367245" cy="2687563"/>
            <a:chOff x="2050696" y="1266285"/>
            <a:chExt cx="3359455" cy="4325485"/>
          </a:xfrm>
        </p:grpSpPr>
        <p:grpSp>
          <p:nvGrpSpPr>
            <p:cNvPr id="55" name="Group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8B83C53-B05F-482A-82A1-BE0464743B39}"/>
                </a:ext>
              </a:extLst>
            </p:cNvPr>
            <p:cNvGrpSpPr/>
            <p:nvPr/>
          </p:nvGrpSpPr>
          <p:grpSpPr>
            <a:xfrm>
              <a:off x="2050696" y="1266285"/>
              <a:ext cx="3359455" cy="4325485"/>
              <a:chOff x="5230813" y="2312988"/>
              <a:chExt cx="1733550" cy="2232025"/>
            </a:xfrm>
          </p:grpSpPr>
          <p:sp>
            <p:nvSpPr>
              <p:cNvPr id="63" name="Freeform 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BA7F78A-5B92-4949-8F8C-8ECC299B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5C40D60-8578-40FF-BE1E-194917DC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390EA27-1FE2-4756-A3F0-21C98E0E4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3649663"/>
                <a:ext cx="622300" cy="611188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rgbClr val="7AE2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7AE2DB"/>
                  </a:solidFill>
                </a:endParaRPr>
              </a:p>
            </p:txBody>
          </p:sp>
          <p:sp>
            <p:nvSpPr>
              <p:cNvPr id="66" name="Freeform 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AEF8173-5C3F-4A95-AFA5-151718BC3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56" name="Straight Connector 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55FD339-6624-469D-9E75-56140C89AEE5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612B0EC-E1FC-452C-8A5D-8A96934ACE96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1043069-413C-49D4-8B80-40AF0EAE5EE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97EB301-14C4-4DFE-B42B-473BC0BCD6F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BC917EB-9D8B-4B59-A3AC-3DB6C8C02DE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521A0EA-AC72-4870-82E3-4972FC968A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3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8334326-78D0-4D4C-A570-C3A654DA6E92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7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736" cy="6891266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0" y="2776721"/>
            <a:ext cx="12176762" cy="2098040"/>
            <a:chOff x="4578" y="2379980"/>
            <a:chExt cx="12176762" cy="2098040"/>
          </a:xfrm>
        </p:grpSpPr>
        <p:sp>
          <p:nvSpPr>
            <p:cNvPr id="14" name="Circle: Hollow 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27D03AF-7356-47F4-B76B-ED1B156CC300}"/>
                </a:ext>
              </a:extLst>
            </p:cNvPr>
            <p:cNvSpPr/>
            <p:nvPr/>
          </p:nvSpPr>
          <p:spPr>
            <a:xfrm>
              <a:off x="1127259" y="2379980"/>
              <a:ext cx="2098040" cy="2098040"/>
            </a:xfrm>
            <a:prstGeom prst="donut">
              <a:avLst>
                <a:gd name="adj" fmla="val 12767"/>
              </a:avLst>
            </a:prstGeom>
            <a:solidFill>
              <a:srgbClr val="BDF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4578" y="2379980"/>
              <a:ext cx="12176762" cy="2098040"/>
              <a:chOff x="4578" y="2379980"/>
              <a:chExt cx="12176762" cy="2098040"/>
            </a:xfrm>
          </p:grpSpPr>
          <p:sp>
            <p:nvSpPr>
              <p:cNvPr id="15" name="Circle: Hollow 2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7B4B091-D728-43B3-823D-AD48F9F839CE}"/>
                  </a:ext>
                </a:extLst>
              </p:cNvPr>
              <p:cNvSpPr/>
              <p:nvPr/>
            </p:nvSpPr>
            <p:spPr>
              <a:xfrm>
                <a:off x="3738379" y="2379980"/>
                <a:ext cx="2098040" cy="2098040"/>
              </a:xfrm>
              <a:prstGeom prst="donut">
                <a:avLst>
                  <a:gd name="adj" fmla="val 12767"/>
                </a:avLst>
              </a:prstGeom>
              <a:solidFill>
                <a:srgbClr val="7AE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Группа 56"/>
              <p:cNvGrpSpPr/>
              <p:nvPr/>
            </p:nvGrpSpPr>
            <p:grpSpPr>
              <a:xfrm>
                <a:off x="4578" y="2379980"/>
                <a:ext cx="12176762" cy="2098040"/>
                <a:chOff x="4578" y="2379980"/>
                <a:chExt cx="12176762" cy="2098040"/>
              </a:xfrm>
            </p:grpSpPr>
            <p:sp>
              <p:nvSpPr>
                <p:cNvPr id="16" name="Circle: Hollow 27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0E38079A-3AB5-4F1A-BF03-9C5F3E0A311C}"/>
                    </a:ext>
                  </a:extLst>
                </p:cNvPr>
                <p:cNvSpPr/>
                <p:nvPr/>
              </p:nvSpPr>
              <p:spPr>
                <a:xfrm>
                  <a:off x="6349499" y="2379980"/>
                  <a:ext cx="2098040" cy="2098040"/>
                </a:xfrm>
                <a:prstGeom prst="donut">
                  <a:avLst>
                    <a:gd name="adj" fmla="val 12767"/>
                  </a:avLst>
                </a:prstGeom>
                <a:solidFill>
                  <a:srgbClr val="317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6" name="Группа 55"/>
                <p:cNvGrpSpPr/>
                <p:nvPr/>
              </p:nvGrpSpPr>
              <p:grpSpPr>
                <a:xfrm>
                  <a:off x="4578" y="2379980"/>
                  <a:ext cx="12176762" cy="2098040"/>
                  <a:chOff x="4578" y="2379980"/>
                  <a:chExt cx="12176762" cy="2098040"/>
                </a:xfrm>
              </p:grpSpPr>
              <p:sp>
                <p:nvSpPr>
                  <p:cNvPr id="17" name="Circle: Hollow 28">
                    <a:extLst>
                      <a:ext uri="{FF2B5EF4-FFF2-40B4-BE49-F238E27FC236}">
                        <a16:creationId xmlns="" xmlns:a16="http://schemas.microsoft.com/office/drawing/2014/main" xmlns:lc="http://schemas.openxmlformats.org/drawingml/2006/lockedCanvas" id="{9ED59085-4F50-4878-8BD2-F6CB1BFA94AB}"/>
                      </a:ext>
                    </a:extLst>
                  </p:cNvPr>
                  <p:cNvSpPr/>
                  <p:nvPr/>
                </p:nvSpPr>
                <p:spPr>
                  <a:xfrm>
                    <a:off x="8966702" y="2379980"/>
                    <a:ext cx="2098040" cy="2098040"/>
                  </a:xfrm>
                  <a:prstGeom prst="donut">
                    <a:avLst>
                      <a:gd name="adj" fmla="val 12767"/>
                    </a:avLst>
                  </a:prstGeom>
                  <a:solidFill>
                    <a:srgbClr val="0C46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55" name="Группа 54"/>
                  <p:cNvGrpSpPr/>
                  <p:nvPr/>
                </p:nvGrpSpPr>
                <p:grpSpPr>
                  <a:xfrm>
                    <a:off x="4578" y="4210172"/>
                    <a:ext cx="12176762" cy="267848"/>
                    <a:chOff x="4578" y="4210172"/>
                    <a:chExt cx="12176762" cy="267848"/>
                  </a:xfrm>
                </p:grpSpPr>
                <p:grpSp>
                  <p:nvGrpSpPr>
                    <p:cNvPr id="54" name="Группа 53"/>
                    <p:cNvGrpSpPr/>
                    <p:nvPr/>
                  </p:nvGrpSpPr>
                  <p:grpSpPr>
                    <a:xfrm>
                      <a:off x="4578" y="4210172"/>
                      <a:ext cx="8777395" cy="267848"/>
                      <a:chOff x="4578" y="4210172"/>
                      <a:chExt cx="8777395" cy="267848"/>
                    </a:xfrm>
                  </p:grpSpPr>
                  <p:sp>
                    <p:nvSpPr>
                      <p:cNvPr id="19" name="Rectangle 32">
                        <a:extLst>
                          <a:ext uri="{FF2B5EF4-FFF2-40B4-BE49-F238E27FC236}">
                            <a16:creationId xmlns="" xmlns:a16="http://schemas.microsoft.com/office/drawing/2014/main" xmlns:lc="http://schemas.openxmlformats.org/drawingml/2006/lockedCanvas" id="{068280C6-086E-491A-8F8E-6F1CEE6668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5339" y="4211637"/>
                        <a:ext cx="2696634" cy="266383"/>
                      </a:xfrm>
                      <a:prstGeom prst="rect">
                        <a:avLst/>
                      </a:prstGeom>
                      <a:gradFill>
                        <a:gsLst>
                          <a:gs pos="18000">
                            <a:srgbClr val="31707F"/>
                          </a:gs>
                          <a:gs pos="0">
                            <a:srgbClr val="0C465C"/>
                          </a:gs>
                        </a:gsLst>
                        <a:lin ang="108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53" name="Группа 52"/>
                      <p:cNvGrpSpPr/>
                      <p:nvPr/>
                    </p:nvGrpSpPr>
                    <p:grpSpPr>
                      <a:xfrm>
                        <a:off x="4578" y="4210172"/>
                        <a:ext cx="6080762" cy="267848"/>
                        <a:chOff x="4578" y="4210172"/>
                        <a:chExt cx="6080762" cy="267848"/>
                      </a:xfrm>
                    </p:grpSpPr>
                    <p:sp>
                      <p:nvSpPr>
                        <p:cNvPr id="18" name="Rectangle 31">
                          <a:extLst>
                            <a:ext uri="{FF2B5EF4-FFF2-40B4-BE49-F238E27FC236}">
                              <a16:creationId xmlns="" xmlns:a16="http://schemas.microsoft.com/office/drawing/2014/main" xmlns:lc="http://schemas.openxmlformats.org/drawingml/2006/lockedCanvas" id="{5B1DE0C0-992D-44B5-8652-44254F44F1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88706" y="4211637"/>
                          <a:ext cx="2696634" cy="266383"/>
                        </a:xfrm>
                        <a:prstGeom prst="rect">
                          <a:avLst/>
                        </a:prstGeom>
                        <a:gradFill>
                          <a:gsLst>
                            <a:gs pos="1000">
                              <a:srgbClr val="31707F"/>
                            </a:gs>
                            <a:gs pos="27000">
                              <a:srgbClr val="7AE2DB"/>
                            </a:gs>
                          </a:gsLst>
                          <a:lin ang="108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" name="Rectangle 2">
                          <a:extLst>
                            <a:ext uri="{FF2B5EF4-FFF2-40B4-BE49-F238E27FC236}">
                              <a16:creationId xmlns="" xmlns:a16="http://schemas.microsoft.com/office/drawing/2014/main" xmlns:lc="http://schemas.openxmlformats.org/drawingml/2006/lockedCanvas" id="{09488554-FEB7-40C0-88C0-CFD1C7C2D1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578" y="4210172"/>
                          <a:ext cx="3399367" cy="266383"/>
                        </a:xfrm>
                        <a:prstGeom prst="rect">
                          <a:avLst/>
                        </a:prstGeom>
                        <a:gradFill>
                          <a:gsLst>
                            <a:gs pos="35000">
                              <a:srgbClr val="BDF0EC"/>
                            </a:gs>
                            <a:gs pos="0">
                              <a:srgbClr val="7AE2DB"/>
                            </a:gs>
                          </a:gsLst>
                          <a:lin ang="108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>
                            <a:solidFill>
                              <a:srgbClr val="7AE2DB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47" name="Rectangle 30">
                      <a:extLst>
                        <a:ext uri="{FF2B5EF4-FFF2-40B4-BE49-F238E27FC236}">
                          <a16:creationId xmlns="" xmlns:a16="http://schemas.microsoft.com/office/drawing/2014/main" xmlns:lc="http://schemas.openxmlformats.org/drawingml/2006/lockedCanvas" id="{BEFEE770-96AF-4075-BA75-E0E314EE61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81973" y="4210172"/>
                      <a:ext cx="3399367" cy="266383"/>
                    </a:xfrm>
                    <a:prstGeom prst="rect">
                      <a:avLst/>
                    </a:prstGeom>
                    <a:solidFill>
                      <a:srgbClr val="0C465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49" name="TextBox 57">
            <a:extLst>
              <a:ext uri="{FF2B5EF4-FFF2-40B4-BE49-F238E27FC236}">
                <a16:creationId xmlns="" xmlns:a16="http://schemas.microsoft.com/office/drawing/2014/main" xmlns:lc="http://schemas.openxmlformats.org/drawingml/2006/lockedCanvas" id="{2B07E3A4-9DE0-498C-94C4-4C8A096D36E0}"/>
              </a:ext>
            </a:extLst>
          </p:cNvPr>
          <p:cNvSpPr txBox="1"/>
          <p:nvPr/>
        </p:nvSpPr>
        <p:spPr>
          <a:xfrm>
            <a:off x="3922758" y="5055071"/>
            <a:ext cx="1909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Обновление продуктовой линейки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57">
            <a:extLst>
              <a:ext uri="{FF2B5EF4-FFF2-40B4-BE49-F238E27FC236}">
                <a16:creationId xmlns="" xmlns:a16="http://schemas.microsoft.com/office/drawing/2014/main" xmlns:lc="http://schemas.openxmlformats.org/drawingml/2006/lockedCanvas" id="{2B07E3A4-9DE0-498C-94C4-4C8A096D36E0}"/>
              </a:ext>
            </a:extLst>
          </p:cNvPr>
          <p:cNvSpPr txBox="1"/>
          <p:nvPr/>
        </p:nvSpPr>
        <p:spPr>
          <a:xfrm>
            <a:off x="1186598" y="5045857"/>
            <a:ext cx="2065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нализ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состояния и перспективных направлений рынка лизинговых услуг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7">
            <a:extLst>
              <a:ext uri="{FF2B5EF4-FFF2-40B4-BE49-F238E27FC236}">
                <a16:creationId xmlns="" xmlns:a16="http://schemas.microsoft.com/office/drawing/2014/main" xmlns:lc="http://schemas.openxmlformats.org/drawingml/2006/lockedCanvas" id="{2B07E3A4-9DE0-498C-94C4-4C8A096D36E0}"/>
              </a:ext>
            </a:extLst>
          </p:cNvPr>
          <p:cNvSpPr txBox="1"/>
          <p:nvPr/>
        </p:nvSpPr>
        <p:spPr>
          <a:xfrm>
            <a:off x="9323296" y="5055071"/>
            <a:ext cx="1871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с существующей клиентской базой Общества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7">
            <a:extLst>
              <a:ext uri="{FF2B5EF4-FFF2-40B4-BE49-F238E27FC236}">
                <a16:creationId xmlns="" xmlns:a16="http://schemas.microsoft.com/office/drawing/2014/main" xmlns:lc="http://schemas.openxmlformats.org/drawingml/2006/lockedCanvas" id="{2B07E3A4-9DE0-498C-94C4-4C8A096D36E0}"/>
              </a:ext>
            </a:extLst>
          </p:cNvPr>
          <p:cNvSpPr txBox="1"/>
          <p:nvPr/>
        </p:nvSpPr>
        <p:spPr>
          <a:xfrm>
            <a:off x="6588807" y="5032805"/>
            <a:ext cx="1759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и оптимизация действующих в Обществе лизинговых продуктов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22681" y="1925317"/>
            <a:ext cx="9937483" cy="584775"/>
          </a:xfrm>
          <a:prstGeom prst="rect">
            <a:avLst/>
          </a:prstGeom>
          <a:gradFill>
            <a:gsLst>
              <a:gs pos="35000">
                <a:srgbClr val="31707F"/>
              </a:gs>
              <a:gs pos="0">
                <a:srgbClr val="0C465C"/>
              </a:gs>
              <a:gs pos="100000">
                <a:srgbClr val="BDF0EC"/>
              </a:gs>
              <a:gs pos="64000">
                <a:srgbClr val="7AE2DB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Инструменты маркетинговой стратегии</a:t>
            </a:r>
          </a:p>
        </p:txBody>
      </p:sp>
      <p:grpSp>
        <p:nvGrpSpPr>
          <p:cNvPr id="61" name="Group 875"/>
          <p:cNvGrpSpPr/>
          <p:nvPr/>
        </p:nvGrpSpPr>
        <p:grpSpPr>
          <a:xfrm>
            <a:off x="1663148" y="3348857"/>
            <a:ext cx="979715" cy="965057"/>
            <a:chOff x="1630363" y="2689225"/>
            <a:chExt cx="554037" cy="554038"/>
          </a:xfrm>
          <a:solidFill>
            <a:srgbClr val="000000"/>
          </a:solidFill>
        </p:grpSpPr>
        <p:sp>
          <p:nvSpPr>
            <p:cNvPr id="62" name="Freeform 197"/>
            <p:cNvSpPr>
              <a:spLocks noEditPoints="1"/>
            </p:cNvSpPr>
            <p:nvPr/>
          </p:nvSpPr>
          <p:spPr bwMode="auto">
            <a:xfrm>
              <a:off x="1630363" y="2689225"/>
              <a:ext cx="554037" cy="554038"/>
            </a:xfrm>
            <a:custGeom>
              <a:avLst/>
              <a:gdLst>
                <a:gd name="T0" fmla="*/ 609 w 3491"/>
                <a:gd name="T1" fmla="*/ 2824 h 3490"/>
                <a:gd name="T2" fmla="*/ 160 w 3491"/>
                <a:gd name="T3" fmla="*/ 3345 h 3490"/>
                <a:gd name="T4" fmla="*/ 1843 w 3491"/>
                <a:gd name="T5" fmla="*/ 2609 h 3490"/>
                <a:gd name="T6" fmla="*/ 1646 w 3491"/>
                <a:gd name="T7" fmla="*/ 2910 h 3490"/>
                <a:gd name="T8" fmla="*/ 1170 w 3491"/>
                <a:gd name="T9" fmla="*/ 1657 h 3490"/>
                <a:gd name="T10" fmla="*/ 811 w 3491"/>
                <a:gd name="T11" fmla="*/ 1917 h 3490"/>
                <a:gd name="T12" fmla="*/ 764 w 3491"/>
                <a:gd name="T13" fmla="*/ 2370 h 3490"/>
                <a:gd name="T14" fmla="*/ 1060 w 3491"/>
                <a:gd name="T15" fmla="*/ 2699 h 3490"/>
                <a:gd name="T16" fmla="*/ 1517 w 3491"/>
                <a:gd name="T17" fmla="*/ 2699 h 3490"/>
                <a:gd name="T18" fmla="*/ 1812 w 3491"/>
                <a:gd name="T19" fmla="*/ 2370 h 3490"/>
                <a:gd name="T20" fmla="*/ 1766 w 3491"/>
                <a:gd name="T21" fmla="*/ 1917 h 3490"/>
                <a:gd name="T22" fmla="*/ 1406 w 3491"/>
                <a:gd name="T23" fmla="*/ 1657 h 3490"/>
                <a:gd name="T24" fmla="*/ 564 w 3491"/>
                <a:gd name="T25" fmla="*/ 2077 h 3490"/>
                <a:gd name="T26" fmla="*/ 747 w 3491"/>
                <a:gd name="T27" fmla="*/ 1765 h 3490"/>
                <a:gd name="T28" fmla="*/ 2801 w 3491"/>
                <a:gd name="T29" fmla="*/ 1950 h 3490"/>
                <a:gd name="T30" fmla="*/ 2570 w 3491"/>
                <a:gd name="T31" fmla="*/ 2665 h 3490"/>
                <a:gd name="T32" fmla="*/ 2613 w 3491"/>
                <a:gd name="T33" fmla="*/ 2829 h 3490"/>
                <a:gd name="T34" fmla="*/ 3131 w 3491"/>
                <a:gd name="T35" fmla="*/ 2338 h 3490"/>
                <a:gd name="T36" fmla="*/ 3350 w 3491"/>
                <a:gd name="T37" fmla="*/ 1641 h 3490"/>
                <a:gd name="T38" fmla="*/ 1700 w 3491"/>
                <a:gd name="T39" fmla="*/ 1641 h 3490"/>
                <a:gd name="T40" fmla="*/ 2648 w 3491"/>
                <a:gd name="T41" fmla="*/ 643 h 3490"/>
                <a:gd name="T42" fmla="*/ 2821 w 3491"/>
                <a:gd name="T43" fmla="*/ 1398 h 3490"/>
                <a:gd name="T44" fmla="*/ 3215 w 3491"/>
                <a:gd name="T45" fmla="*/ 968 h 3490"/>
                <a:gd name="T46" fmla="*/ 2764 w 3491"/>
                <a:gd name="T47" fmla="*/ 418 h 3490"/>
                <a:gd name="T48" fmla="*/ 1293 w 3491"/>
                <a:gd name="T49" fmla="*/ 279 h 3490"/>
                <a:gd name="T50" fmla="*/ 746 w 3491"/>
                <a:gd name="T51" fmla="*/ 735 h 3490"/>
                <a:gd name="T52" fmla="*/ 483 w 3491"/>
                <a:gd name="T53" fmla="*/ 1408 h 3490"/>
                <a:gd name="T54" fmla="*/ 1084 w 3491"/>
                <a:gd name="T55" fmla="*/ 906 h 3490"/>
                <a:gd name="T56" fmla="*/ 1373 w 3491"/>
                <a:gd name="T57" fmla="*/ 308 h 3490"/>
                <a:gd name="T58" fmla="*/ 2184 w 3491"/>
                <a:gd name="T59" fmla="*/ 2906 h 3490"/>
                <a:gd name="T60" fmla="*/ 2522 w 3491"/>
                <a:gd name="T61" fmla="*/ 2449 h 3490"/>
                <a:gd name="T62" fmla="*/ 2682 w 3491"/>
                <a:gd name="T63" fmla="*/ 1740 h 3490"/>
                <a:gd name="T64" fmla="*/ 2330 w 3491"/>
                <a:gd name="T65" fmla="*/ 1572 h 3490"/>
                <a:gd name="T66" fmla="*/ 2681 w 3491"/>
                <a:gd name="T67" fmla="*/ 1395 h 3490"/>
                <a:gd name="T68" fmla="*/ 2491 w 3491"/>
                <a:gd name="T69" fmla="*/ 632 h 3490"/>
                <a:gd name="T70" fmla="*/ 2135 w 3491"/>
                <a:gd name="T71" fmla="*/ 213 h 3490"/>
                <a:gd name="T72" fmla="*/ 1641 w 3491"/>
                <a:gd name="T73" fmla="*/ 243 h 3490"/>
                <a:gd name="T74" fmla="*/ 1296 w 3491"/>
                <a:gd name="T75" fmla="*/ 715 h 3490"/>
                <a:gd name="T76" fmla="*/ 1138 w 3491"/>
                <a:gd name="T77" fmla="*/ 1503 h 3490"/>
                <a:gd name="T78" fmla="*/ 2383 w 3491"/>
                <a:gd name="T79" fmla="*/ 71 h 3490"/>
                <a:gd name="T80" fmla="*/ 3028 w 3491"/>
                <a:gd name="T81" fmla="*/ 461 h 3490"/>
                <a:gd name="T82" fmla="*/ 3419 w 3491"/>
                <a:gd name="T83" fmla="*/ 1105 h 3490"/>
                <a:gd name="T84" fmla="*/ 3465 w 3491"/>
                <a:gd name="T85" fmla="*/ 1861 h 3490"/>
                <a:gd name="T86" fmla="*/ 3156 w 3491"/>
                <a:gd name="T87" fmla="*/ 2545 h 3490"/>
                <a:gd name="T88" fmla="*/ 2559 w 3491"/>
                <a:gd name="T89" fmla="*/ 3012 h 3490"/>
                <a:gd name="T90" fmla="*/ 1821 w 3491"/>
                <a:gd name="T91" fmla="*/ 3147 h 3490"/>
                <a:gd name="T92" fmla="*/ 1139 w 3491"/>
                <a:gd name="T93" fmla="*/ 2950 h 3490"/>
                <a:gd name="T94" fmla="*/ 834 w 3491"/>
                <a:gd name="T95" fmla="*/ 2864 h 3490"/>
                <a:gd name="T96" fmla="*/ 237 w 3491"/>
                <a:gd name="T97" fmla="*/ 3482 h 3490"/>
                <a:gd name="T98" fmla="*/ 35 w 3491"/>
                <a:gd name="T99" fmla="*/ 3416 h 3490"/>
                <a:gd name="T100" fmla="*/ 35 w 3491"/>
                <a:gd name="T101" fmla="*/ 3204 h 3490"/>
                <a:gd name="T102" fmla="*/ 659 w 3491"/>
                <a:gd name="T103" fmla="*/ 2676 h 3490"/>
                <a:gd name="T104" fmla="*/ 458 w 3491"/>
                <a:gd name="T105" fmla="*/ 2189 h 3490"/>
                <a:gd name="T106" fmla="*/ 337 w 3491"/>
                <a:gd name="T107" fmla="*/ 1478 h 3490"/>
                <a:gd name="T108" fmla="*/ 560 w 3491"/>
                <a:gd name="T109" fmla="*/ 761 h 3490"/>
                <a:gd name="T110" fmla="*/ 1097 w 3491"/>
                <a:gd name="T111" fmla="*/ 225 h 3490"/>
                <a:gd name="T112" fmla="*/ 1815 w 3491"/>
                <a:gd name="T113" fmla="*/ 3 h 3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91" h="3490">
                  <a:moveTo>
                    <a:pt x="1403" y="2877"/>
                  </a:moveTo>
                  <a:lnTo>
                    <a:pt x="1364" y="2883"/>
                  </a:lnTo>
                  <a:lnTo>
                    <a:pt x="1325" y="2886"/>
                  </a:lnTo>
                  <a:lnTo>
                    <a:pt x="1393" y="2914"/>
                  </a:lnTo>
                  <a:lnTo>
                    <a:pt x="1462" y="2939"/>
                  </a:lnTo>
                  <a:lnTo>
                    <a:pt x="1433" y="2909"/>
                  </a:lnTo>
                  <a:lnTo>
                    <a:pt x="1403" y="2877"/>
                  </a:lnTo>
                  <a:close/>
                  <a:moveTo>
                    <a:pt x="609" y="2824"/>
                  </a:moveTo>
                  <a:lnTo>
                    <a:pt x="151" y="3281"/>
                  </a:lnTo>
                  <a:lnTo>
                    <a:pt x="145" y="3289"/>
                  </a:lnTo>
                  <a:lnTo>
                    <a:pt x="141" y="3299"/>
                  </a:lnTo>
                  <a:lnTo>
                    <a:pt x="140" y="3310"/>
                  </a:lnTo>
                  <a:lnTo>
                    <a:pt x="141" y="3321"/>
                  </a:lnTo>
                  <a:lnTo>
                    <a:pt x="145" y="3330"/>
                  </a:lnTo>
                  <a:lnTo>
                    <a:pt x="151" y="3339"/>
                  </a:lnTo>
                  <a:lnTo>
                    <a:pt x="160" y="3345"/>
                  </a:lnTo>
                  <a:lnTo>
                    <a:pt x="171" y="3349"/>
                  </a:lnTo>
                  <a:lnTo>
                    <a:pt x="181" y="3351"/>
                  </a:lnTo>
                  <a:lnTo>
                    <a:pt x="192" y="3349"/>
                  </a:lnTo>
                  <a:lnTo>
                    <a:pt x="201" y="3345"/>
                  </a:lnTo>
                  <a:lnTo>
                    <a:pt x="210" y="3339"/>
                  </a:lnTo>
                  <a:lnTo>
                    <a:pt x="669" y="2882"/>
                  </a:lnTo>
                  <a:lnTo>
                    <a:pt x="609" y="2824"/>
                  </a:lnTo>
                  <a:close/>
                  <a:moveTo>
                    <a:pt x="1843" y="2609"/>
                  </a:moveTo>
                  <a:lnTo>
                    <a:pt x="1804" y="2657"/>
                  </a:lnTo>
                  <a:lnTo>
                    <a:pt x="1760" y="2700"/>
                  </a:lnTo>
                  <a:lnTo>
                    <a:pt x="1714" y="2740"/>
                  </a:lnTo>
                  <a:lnTo>
                    <a:pt x="1664" y="2776"/>
                  </a:lnTo>
                  <a:lnTo>
                    <a:pt x="1610" y="2807"/>
                  </a:lnTo>
                  <a:lnTo>
                    <a:pt x="1554" y="2833"/>
                  </a:lnTo>
                  <a:lnTo>
                    <a:pt x="1599" y="2874"/>
                  </a:lnTo>
                  <a:lnTo>
                    <a:pt x="1646" y="2910"/>
                  </a:lnTo>
                  <a:lnTo>
                    <a:pt x="1695" y="2940"/>
                  </a:lnTo>
                  <a:lnTo>
                    <a:pt x="1743" y="2963"/>
                  </a:lnTo>
                  <a:lnTo>
                    <a:pt x="1792" y="2981"/>
                  </a:lnTo>
                  <a:lnTo>
                    <a:pt x="1843" y="2993"/>
                  </a:lnTo>
                  <a:lnTo>
                    <a:pt x="1843" y="2609"/>
                  </a:lnTo>
                  <a:close/>
                  <a:moveTo>
                    <a:pt x="1288" y="1645"/>
                  </a:moveTo>
                  <a:lnTo>
                    <a:pt x="1228" y="1648"/>
                  </a:lnTo>
                  <a:lnTo>
                    <a:pt x="1170" y="1657"/>
                  </a:lnTo>
                  <a:lnTo>
                    <a:pt x="1114" y="1673"/>
                  </a:lnTo>
                  <a:lnTo>
                    <a:pt x="1060" y="1693"/>
                  </a:lnTo>
                  <a:lnTo>
                    <a:pt x="1009" y="1720"/>
                  </a:lnTo>
                  <a:lnTo>
                    <a:pt x="962" y="1751"/>
                  </a:lnTo>
                  <a:lnTo>
                    <a:pt x="918" y="1787"/>
                  </a:lnTo>
                  <a:lnTo>
                    <a:pt x="877" y="1826"/>
                  </a:lnTo>
                  <a:lnTo>
                    <a:pt x="843" y="1871"/>
                  </a:lnTo>
                  <a:lnTo>
                    <a:pt x="811" y="1917"/>
                  </a:lnTo>
                  <a:lnTo>
                    <a:pt x="784" y="1968"/>
                  </a:lnTo>
                  <a:lnTo>
                    <a:pt x="764" y="2022"/>
                  </a:lnTo>
                  <a:lnTo>
                    <a:pt x="748" y="2078"/>
                  </a:lnTo>
                  <a:lnTo>
                    <a:pt x="739" y="2136"/>
                  </a:lnTo>
                  <a:lnTo>
                    <a:pt x="735" y="2197"/>
                  </a:lnTo>
                  <a:lnTo>
                    <a:pt x="739" y="2256"/>
                  </a:lnTo>
                  <a:lnTo>
                    <a:pt x="748" y="2314"/>
                  </a:lnTo>
                  <a:lnTo>
                    <a:pt x="764" y="2370"/>
                  </a:lnTo>
                  <a:lnTo>
                    <a:pt x="784" y="2424"/>
                  </a:lnTo>
                  <a:lnTo>
                    <a:pt x="811" y="2475"/>
                  </a:lnTo>
                  <a:lnTo>
                    <a:pt x="843" y="2521"/>
                  </a:lnTo>
                  <a:lnTo>
                    <a:pt x="877" y="2566"/>
                  </a:lnTo>
                  <a:lnTo>
                    <a:pt x="918" y="2606"/>
                  </a:lnTo>
                  <a:lnTo>
                    <a:pt x="962" y="2641"/>
                  </a:lnTo>
                  <a:lnTo>
                    <a:pt x="1009" y="2672"/>
                  </a:lnTo>
                  <a:lnTo>
                    <a:pt x="1060" y="2699"/>
                  </a:lnTo>
                  <a:lnTo>
                    <a:pt x="1114" y="2719"/>
                  </a:lnTo>
                  <a:lnTo>
                    <a:pt x="1170" y="2735"/>
                  </a:lnTo>
                  <a:lnTo>
                    <a:pt x="1228" y="2744"/>
                  </a:lnTo>
                  <a:lnTo>
                    <a:pt x="1288" y="2748"/>
                  </a:lnTo>
                  <a:lnTo>
                    <a:pt x="1348" y="2744"/>
                  </a:lnTo>
                  <a:lnTo>
                    <a:pt x="1406" y="2735"/>
                  </a:lnTo>
                  <a:lnTo>
                    <a:pt x="1462" y="2719"/>
                  </a:lnTo>
                  <a:lnTo>
                    <a:pt x="1517" y="2699"/>
                  </a:lnTo>
                  <a:lnTo>
                    <a:pt x="1566" y="2672"/>
                  </a:lnTo>
                  <a:lnTo>
                    <a:pt x="1614" y="2641"/>
                  </a:lnTo>
                  <a:lnTo>
                    <a:pt x="1659" y="2606"/>
                  </a:lnTo>
                  <a:lnTo>
                    <a:pt x="1698" y="2566"/>
                  </a:lnTo>
                  <a:lnTo>
                    <a:pt x="1734" y="2521"/>
                  </a:lnTo>
                  <a:lnTo>
                    <a:pt x="1766" y="2475"/>
                  </a:lnTo>
                  <a:lnTo>
                    <a:pt x="1791" y="2424"/>
                  </a:lnTo>
                  <a:lnTo>
                    <a:pt x="1812" y="2370"/>
                  </a:lnTo>
                  <a:lnTo>
                    <a:pt x="1828" y="2314"/>
                  </a:lnTo>
                  <a:lnTo>
                    <a:pt x="1838" y="2256"/>
                  </a:lnTo>
                  <a:lnTo>
                    <a:pt x="1841" y="2197"/>
                  </a:lnTo>
                  <a:lnTo>
                    <a:pt x="1838" y="2136"/>
                  </a:lnTo>
                  <a:lnTo>
                    <a:pt x="1828" y="2078"/>
                  </a:lnTo>
                  <a:lnTo>
                    <a:pt x="1812" y="2022"/>
                  </a:lnTo>
                  <a:lnTo>
                    <a:pt x="1791" y="1968"/>
                  </a:lnTo>
                  <a:lnTo>
                    <a:pt x="1766" y="1917"/>
                  </a:lnTo>
                  <a:lnTo>
                    <a:pt x="1734" y="1871"/>
                  </a:lnTo>
                  <a:lnTo>
                    <a:pt x="1698" y="1826"/>
                  </a:lnTo>
                  <a:lnTo>
                    <a:pt x="1659" y="1787"/>
                  </a:lnTo>
                  <a:lnTo>
                    <a:pt x="1614" y="1751"/>
                  </a:lnTo>
                  <a:lnTo>
                    <a:pt x="1566" y="1720"/>
                  </a:lnTo>
                  <a:lnTo>
                    <a:pt x="1517" y="1693"/>
                  </a:lnTo>
                  <a:lnTo>
                    <a:pt x="1462" y="1673"/>
                  </a:lnTo>
                  <a:lnTo>
                    <a:pt x="1406" y="1657"/>
                  </a:lnTo>
                  <a:lnTo>
                    <a:pt x="1348" y="1648"/>
                  </a:lnTo>
                  <a:lnTo>
                    <a:pt x="1288" y="1645"/>
                  </a:lnTo>
                  <a:close/>
                  <a:moveTo>
                    <a:pt x="475" y="1641"/>
                  </a:moveTo>
                  <a:lnTo>
                    <a:pt x="482" y="1732"/>
                  </a:lnTo>
                  <a:lnTo>
                    <a:pt x="495" y="1821"/>
                  </a:lnTo>
                  <a:lnTo>
                    <a:pt x="513" y="1909"/>
                  </a:lnTo>
                  <a:lnTo>
                    <a:pt x="536" y="1994"/>
                  </a:lnTo>
                  <a:lnTo>
                    <a:pt x="564" y="2077"/>
                  </a:lnTo>
                  <a:lnTo>
                    <a:pt x="597" y="2157"/>
                  </a:lnTo>
                  <a:lnTo>
                    <a:pt x="603" y="2095"/>
                  </a:lnTo>
                  <a:lnTo>
                    <a:pt x="616" y="2034"/>
                  </a:lnTo>
                  <a:lnTo>
                    <a:pt x="633" y="1976"/>
                  </a:lnTo>
                  <a:lnTo>
                    <a:pt x="654" y="1918"/>
                  </a:lnTo>
                  <a:lnTo>
                    <a:pt x="681" y="1865"/>
                  </a:lnTo>
                  <a:lnTo>
                    <a:pt x="712" y="1814"/>
                  </a:lnTo>
                  <a:lnTo>
                    <a:pt x="747" y="1765"/>
                  </a:lnTo>
                  <a:lnTo>
                    <a:pt x="786" y="1721"/>
                  </a:lnTo>
                  <a:lnTo>
                    <a:pt x="830" y="1679"/>
                  </a:lnTo>
                  <a:lnTo>
                    <a:pt x="876" y="1641"/>
                  </a:lnTo>
                  <a:lnTo>
                    <a:pt x="475" y="1641"/>
                  </a:lnTo>
                  <a:close/>
                  <a:moveTo>
                    <a:pt x="2826" y="1641"/>
                  </a:moveTo>
                  <a:lnTo>
                    <a:pt x="2821" y="1746"/>
                  </a:lnTo>
                  <a:lnTo>
                    <a:pt x="2813" y="1849"/>
                  </a:lnTo>
                  <a:lnTo>
                    <a:pt x="2801" y="1950"/>
                  </a:lnTo>
                  <a:lnTo>
                    <a:pt x="2785" y="2050"/>
                  </a:lnTo>
                  <a:lnTo>
                    <a:pt x="2765" y="2147"/>
                  </a:lnTo>
                  <a:lnTo>
                    <a:pt x="2742" y="2241"/>
                  </a:lnTo>
                  <a:lnTo>
                    <a:pt x="2714" y="2333"/>
                  </a:lnTo>
                  <a:lnTo>
                    <a:pt x="2683" y="2421"/>
                  </a:lnTo>
                  <a:lnTo>
                    <a:pt x="2649" y="2506"/>
                  </a:lnTo>
                  <a:lnTo>
                    <a:pt x="2611" y="2588"/>
                  </a:lnTo>
                  <a:lnTo>
                    <a:pt x="2570" y="2665"/>
                  </a:lnTo>
                  <a:lnTo>
                    <a:pt x="2532" y="2729"/>
                  </a:lnTo>
                  <a:lnTo>
                    <a:pt x="2493" y="2788"/>
                  </a:lnTo>
                  <a:lnTo>
                    <a:pt x="2451" y="2843"/>
                  </a:lnTo>
                  <a:lnTo>
                    <a:pt x="2408" y="2892"/>
                  </a:lnTo>
                  <a:lnTo>
                    <a:pt x="2362" y="2939"/>
                  </a:lnTo>
                  <a:lnTo>
                    <a:pt x="2449" y="2907"/>
                  </a:lnTo>
                  <a:lnTo>
                    <a:pt x="2532" y="2870"/>
                  </a:lnTo>
                  <a:lnTo>
                    <a:pt x="2613" y="2829"/>
                  </a:lnTo>
                  <a:lnTo>
                    <a:pt x="2691" y="2782"/>
                  </a:lnTo>
                  <a:lnTo>
                    <a:pt x="2765" y="2731"/>
                  </a:lnTo>
                  <a:lnTo>
                    <a:pt x="2836" y="2676"/>
                  </a:lnTo>
                  <a:lnTo>
                    <a:pt x="2903" y="2615"/>
                  </a:lnTo>
                  <a:lnTo>
                    <a:pt x="2966" y="2552"/>
                  </a:lnTo>
                  <a:lnTo>
                    <a:pt x="3026" y="2484"/>
                  </a:lnTo>
                  <a:lnTo>
                    <a:pt x="3080" y="2412"/>
                  </a:lnTo>
                  <a:lnTo>
                    <a:pt x="3131" y="2338"/>
                  </a:lnTo>
                  <a:lnTo>
                    <a:pt x="3176" y="2260"/>
                  </a:lnTo>
                  <a:lnTo>
                    <a:pt x="3218" y="2179"/>
                  </a:lnTo>
                  <a:lnTo>
                    <a:pt x="3254" y="2095"/>
                  </a:lnTo>
                  <a:lnTo>
                    <a:pt x="3284" y="2009"/>
                  </a:lnTo>
                  <a:lnTo>
                    <a:pt x="3309" y="1921"/>
                  </a:lnTo>
                  <a:lnTo>
                    <a:pt x="3329" y="1830"/>
                  </a:lnTo>
                  <a:lnTo>
                    <a:pt x="3343" y="1737"/>
                  </a:lnTo>
                  <a:lnTo>
                    <a:pt x="3350" y="1641"/>
                  </a:lnTo>
                  <a:lnTo>
                    <a:pt x="2826" y="1641"/>
                  </a:lnTo>
                  <a:close/>
                  <a:moveTo>
                    <a:pt x="1700" y="1641"/>
                  </a:moveTo>
                  <a:lnTo>
                    <a:pt x="1739" y="1673"/>
                  </a:lnTo>
                  <a:lnTo>
                    <a:pt x="1776" y="1707"/>
                  </a:lnTo>
                  <a:lnTo>
                    <a:pt x="1811" y="1744"/>
                  </a:lnTo>
                  <a:lnTo>
                    <a:pt x="1843" y="1783"/>
                  </a:lnTo>
                  <a:lnTo>
                    <a:pt x="1843" y="1641"/>
                  </a:lnTo>
                  <a:lnTo>
                    <a:pt x="1700" y="1641"/>
                  </a:lnTo>
                  <a:close/>
                  <a:moveTo>
                    <a:pt x="2362" y="212"/>
                  </a:moveTo>
                  <a:lnTo>
                    <a:pt x="2408" y="257"/>
                  </a:lnTo>
                  <a:lnTo>
                    <a:pt x="2451" y="308"/>
                  </a:lnTo>
                  <a:lnTo>
                    <a:pt x="2493" y="363"/>
                  </a:lnTo>
                  <a:lnTo>
                    <a:pt x="2532" y="422"/>
                  </a:lnTo>
                  <a:lnTo>
                    <a:pt x="2570" y="485"/>
                  </a:lnTo>
                  <a:lnTo>
                    <a:pt x="2611" y="563"/>
                  </a:lnTo>
                  <a:lnTo>
                    <a:pt x="2648" y="643"/>
                  </a:lnTo>
                  <a:lnTo>
                    <a:pt x="2682" y="728"/>
                  </a:lnTo>
                  <a:lnTo>
                    <a:pt x="2713" y="815"/>
                  </a:lnTo>
                  <a:lnTo>
                    <a:pt x="2741" y="906"/>
                  </a:lnTo>
                  <a:lnTo>
                    <a:pt x="2764" y="1000"/>
                  </a:lnTo>
                  <a:lnTo>
                    <a:pt x="2784" y="1097"/>
                  </a:lnTo>
                  <a:lnTo>
                    <a:pt x="2800" y="1195"/>
                  </a:lnTo>
                  <a:lnTo>
                    <a:pt x="2813" y="1296"/>
                  </a:lnTo>
                  <a:lnTo>
                    <a:pt x="2821" y="1398"/>
                  </a:lnTo>
                  <a:lnTo>
                    <a:pt x="2826" y="1503"/>
                  </a:lnTo>
                  <a:lnTo>
                    <a:pt x="3349" y="1503"/>
                  </a:lnTo>
                  <a:lnTo>
                    <a:pt x="3342" y="1408"/>
                  </a:lnTo>
                  <a:lnTo>
                    <a:pt x="3328" y="1316"/>
                  </a:lnTo>
                  <a:lnTo>
                    <a:pt x="3308" y="1225"/>
                  </a:lnTo>
                  <a:lnTo>
                    <a:pt x="3282" y="1137"/>
                  </a:lnTo>
                  <a:lnTo>
                    <a:pt x="3251" y="1050"/>
                  </a:lnTo>
                  <a:lnTo>
                    <a:pt x="3215" y="968"/>
                  </a:lnTo>
                  <a:lnTo>
                    <a:pt x="3175" y="886"/>
                  </a:lnTo>
                  <a:lnTo>
                    <a:pt x="3129" y="809"/>
                  </a:lnTo>
                  <a:lnTo>
                    <a:pt x="3079" y="735"/>
                  </a:lnTo>
                  <a:lnTo>
                    <a:pt x="3024" y="664"/>
                  </a:lnTo>
                  <a:lnTo>
                    <a:pt x="2964" y="596"/>
                  </a:lnTo>
                  <a:lnTo>
                    <a:pt x="2901" y="533"/>
                  </a:lnTo>
                  <a:lnTo>
                    <a:pt x="2834" y="474"/>
                  </a:lnTo>
                  <a:lnTo>
                    <a:pt x="2764" y="418"/>
                  </a:lnTo>
                  <a:lnTo>
                    <a:pt x="2690" y="367"/>
                  </a:lnTo>
                  <a:lnTo>
                    <a:pt x="2612" y="320"/>
                  </a:lnTo>
                  <a:lnTo>
                    <a:pt x="2532" y="279"/>
                  </a:lnTo>
                  <a:lnTo>
                    <a:pt x="2448" y="242"/>
                  </a:lnTo>
                  <a:lnTo>
                    <a:pt x="2362" y="212"/>
                  </a:lnTo>
                  <a:close/>
                  <a:moveTo>
                    <a:pt x="1461" y="212"/>
                  </a:moveTo>
                  <a:lnTo>
                    <a:pt x="1376" y="242"/>
                  </a:lnTo>
                  <a:lnTo>
                    <a:pt x="1293" y="279"/>
                  </a:lnTo>
                  <a:lnTo>
                    <a:pt x="1212" y="320"/>
                  </a:lnTo>
                  <a:lnTo>
                    <a:pt x="1135" y="367"/>
                  </a:lnTo>
                  <a:lnTo>
                    <a:pt x="1061" y="418"/>
                  </a:lnTo>
                  <a:lnTo>
                    <a:pt x="990" y="474"/>
                  </a:lnTo>
                  <a:lnTo>
                    <a:pt x="923" y="533"/>
                  </a:lnTo>
                  <a:lnTo>
                    <a:pt x="861" y="596"/>
                  </a:lnTo>
                  <a:lnTo>
                    <a:pt x="801" y="664"/>
                  </a:lnTo>
                  <a:lnTo>
                    <a:pt x="746" y="735"/>
                  </a:lnTo>
                  <a:lnTo>
                    <a:pt x="695" y="809"/>
                  </a:lnTo>
                  <a:lnTo>
                    <a:pt x="650" y="886"/>
                  </a:lnTo>
                  <a:lnTo>
                    <a:pt x="608" y="968"/>
                  </a:lnTo>
                  <a:lnTo>
                    <a:pt x="572" y="1050"/>
                  </a:lnTo>
                  <a:lnTo>
                    <a:pt x="542" y="1137"/>
                  </a:lnTo>
                  <a:lnTo>
                    <a:pt x="516" y="1225"/>
                  </a:lnTo>
                  <a:lnTo>
                    <a:pt x="497" y="1316"/>
                  </a:lnTo>
                  <a:lnTo>
                    <a:pt x="483" y="1408"/>
                  </a:lnTo>
                  <a:lnTo>
                    <a:pt x="475" y="1503"/>
                  </a:lnTo>
                  <a:lnTo>
                    <a:pt x="998" y="1503"/>
                  </a:lnTo>
                  <a:lnTo>
                    <a:pt x="1004" y="1398"/>
                  </a:lnTo>
                  <a:lnTo>
                    <a:pt x="1012" y="1296"/>
                  </a:lnTo>
                  <a:lnTo>
                    <a:pt x="1024" y="1195"/>
                  </a:lnTo>
                  <a:lnTo>
                    <a:pt x="1041" y="1097"/>
                  </a:lnTo>
                  <a:lnTo>
                    <a:pt x="1061" y="1000"/>
                  </a:lnTo>
                  <a:lnTo>
                    <a:pt x="1084" y="906"/>
                  </a:lnTo>
                  <a:lnTo>
                    <a:pt x="1111" y="815"/>
                  </a:lnTo>
                  <a:lnTo>
                    <a:pt x="1141" y="728"/>
                  </a:lnTo>
                  <a:lnTo>
                    <a:pt x="1175" y="643"/>
                  </a:lnTo>
                  <a:lnTo>
                    <a:pt x="1213" y="563"/>
                  </a:lnTo>
                  <a:lnTo>
                    <a:pt x="1254" y="485"/>
                  </a:lnTo>
                  <a:lnTo>
                    <a:pt x="1292" y="422"/>
                  </a:lnTo>
                  <a:lnTo>
                    <a:pt x="1332" y="363"/>
                  </a:lnTo>
                  <a:lnTo>
                    <a:pt x="1373" y="308"/>
                  </a:lnTo>
                  <a:lnTo>
                    <a:pt x="1417" y="257"/>
                  </a:lnTo>
                  <a:lnTo>
                    <a:pt x="1461" y="212"/>
                  </a:lnTo>
                  <a:close/>
                  <a:moveTo>
                    <a:pt x="1982" y="158"/>
                  </a:moveTo>
                  <a:lnTo>
                    <a:pt x="1982" y="2993"/>
                  </a:lnTo>
                  <a:lnTo>
                    <a:pt x="2034" y="2980"/>
                  </a:lnTo>
                  <a:lnTo>
                    <a:pt x="2085" y="2962"/>
                  </a:lnTo>
                  <a:lnTo>
                    <a:pt x="2135" y="2937"/>
                  </a:lnTo>
                  <a:lnTo>
                    <a:pt x="2184" y="2906"/>
                  </a:lnTo>
                  <a:lnTo>
                    <a:pt x="2232" y="2869"/>
                  </a:lnTo>
                  <a:lnTo>
                    <a:pt x="2279" y="2826"/>
                  </a:lnTo>
                  <a:lnTo>
                    <a:pt x="2324" y="2777"/>
                  </a:lnTo>
                  <a:lnTo>
                    <a:pt x="2368" y="2723"/>
                  </a:lnTo>
                  <a:lnTo>
                    <a:pt x="2409" y="2662"/>
                  </a:lnTo>
                  <a:lnTo>
                    <a:pt x="2449" y="2596"/>
                  </a:lnTo>
                  <a:lnTo>
                    <a:pt x="2487" y="2524"/>
                  </a:lnTo>
                  <a:lnTo>
                    <a:pt x="2522" y="2449"/>
                  </a:lnTo>
                  <a:lnTo>
                    <a:pt x="2554" y="2370"/>
                  </a:lnTo>
                  <a:lnTo>
                    <a:pt x="2583" y="2288"/>
                  </a:lnTo>
                  <a:lnTo>
                    <a:pt x="2607" y="2202"/>
                  </a:lnTo>
                  <a:lnTo>
                    <a:pt x="2629" y="2114"/>
                  </a:lnTo>
                  <a:lnTo>
                    <a:pt x="2648" y="2023"/>
                  </a:lnTo>
                  <a:lnTo>
                    <a:pt x="2663" y="1931"/>
                  </a:lnTo>
                  <a:lnTo>
                    <a:pt x="2675" y="1836"/>
                  </a:lnTo>
                  <a:lnTo>
                    <a:pt x="2682" y="1740"/>
                  </a:lnTo>
                  <a:lnTo>
                    <a:pt x="2687" y="1641"/>
                  </a:lnTo>
                  <a:lnTo>
                    <a:pt x="2400" y="1641"/>
                  </a:lnTo>
                  <a:lnTo>
                    <a:pt x="2382" y="1639"/>
                  </a:lnTo>
                  <a:lnTo>
                    <a:pt x="2365" y="1632"/>
                  </a:lnTo>
                  <a:lnTo>
                    <a:pt x="2352" y="1621"/>
                  </a:lnTo>
                  <a:lnTo>
                    <a:pt x="2340" y="1606"/>
                  </a:lnTo>
                  <a:lnTo>
                    <a:pt x="2334" y="1591"/>
                  </a:lnTo>
                  <a:lnTo>
                    <a:pt x="2330" y="1572"/>
                  </a:lnTo>
                  <a:lnTo>
                    <a:pt x="2334" y="1554"/>
                  </a:lnTo>
                  <a:lnTo>
                    <a:pt x="2340" y="1537"/>
                  </a:lnTo>
                  <a:lnTo>
                    <a:pt x="2352" y="1523"/>
                  </a:lnTo>
                  <a:lnTo>
                    <a:pt x="2365" y="1512"/>
                  </a:lnTo>
                  <a:lnTo>
                    <a:pt x="2382" y="1505"/>
                  </a:lnTo>
                  <a:lnTo>
                    <a:pt x="2400" y="1503"/>
                  </a:lnTo>
                  <a:lnTo>
                    <a:pt x="2687" y="1503"/>
                  </a:lnTo>
                  <a:lnTo>
                    <a:pt x="2681" y="1395"/>
                  </a:lnTo>
                  <a:lnTo>
                    <a:pt x="2672" y="1290"/>
                  </a:lnTo>
                  <a:lnTo>
                    <a:pt x="2658" y="1187"/>
                  </a:lnTo>
                  <a:lnTo>
                    <a:pt x="2640" y="1086"/>
                  </a:lnTo>
                  <a:lnTo>
                    <a:pt x="2618" y="989"/>
                  </a:lnTo>
                  <a:lnTo>
                    <a:pt x="2592" y="894"/>
                  </a:lnTo>
                  <a:lnTo>
                    <a:pt x="2563" y="803"/>
                  </a:lnTo>
                  <a:lnTo>
                    <a:pt x="2529" y="715"/>
                  </a:lnTo>
                  <a:lnTo>
                    <a:pt x="2491" y="632"/>
                  </a:lnTo>
                  <a:lnTo>
                    <a:pt x="2449" y="553"/>
                  </a:lnTo>
                  <a:lnTo>
                    <a:pt x="2409" y="488"/>
                  </a:lnTo>
                  <a:lnTo>
                    <a:pt x="2368" y="427"/>
                  </a:lnTo>
                  <a:lnTo>
                    <a:pt x="2324" y="372"/>
                  </a:lnTo>
                  <a:lnTo>
                    <a:pt x="2279" y="324"/>
                  </a:lnTo>
                  <a:lnTo>
                    <a:pt x="2232" y="280"/>
                  </a:lnTo>
                  <a:lnTo>
                    <a:pt x="2184" y="243"/>
                  </a:lnTo>
                  <a:lnTo>
                    <a:pt x="2135" y="213"/>
                  </a:lnTo>
                  <a:lnTo>
                    <a:pt x="2085" y="188"/>
                  </a:lnTo>
                  <a:lnTo>
                    <a:pt x="2034" y="169"/>
                  </a:lnTo>
                  <a:lnTo>
                    <a:pt x="1982" y="158"/>
                  </a:lnTo>
                  <a:close/>
                  <a:moveTo>
                    <a:pt x="1843" y="158"/>
                  </a:moveTo>
                  <a:lnTo>
                    <a:pt x="1791" y="169"/>
                  </a:lnTo>
                  <a:lnTo>
                    <a:pt x="1739" y="188"/>
                  </a:lnTo>
                  <a:lnTo>
                    <a:pt x="1689" y="213"/>
                  </a:lnTo>
                  <a:lnTo>
                    <a:pt x="1641" y="243"/>
                  </a:lnTo>
                  <a:lnTo>
                    <a:pt x="1592" y="280"/>
                  </a:lnTo>
                  <a:lnTo>
                    <a:pt x="1545" y="324"/>
                  </a:lnTo>
                  <a:lnTo>
                    <a:pt x="1501" y="372"/>
                  </a:lnTo>
                  <a:lnTo>
                    <a:pt x="1457" y="427"/>
                  </a:lnTo>
                  <a:lnTo>
                    <a:pt x="1415" y="488"/>
                  </a:lnTo>
                  <a:lnTo>
                    <a:pt x="1376" y="553"/>
                  </a:lnTo>
                  <a:lnTo>
                    <a:pt x="1334" y="632"/>
                  </a:lnTo>
                  <a:lnTo>
                    <a:pt x="1296" y="715"/>
                  </a:lnTo>
                  <a:lnTo>
                    <a:pt x="1262" y="803"/>
                  </a:lnTo>
                  <a:lnTo>
                    <a:pt x="1233" y="894"/>
                  </a:lnTo>
                  <a:lnTo>
                    <a:pt x="1206" y="989"/>
                  </a:lnTo>
                  <a:lnTo>
                    <a:pt x="1184" y="1086"/>
                  </a:lnTo>
                  <a:lnTo>
                    <a:pt x="1166" y="1187"/>
                  </a:lnTo>
                  <a:lnTo>
                    <a:pt x="1152" y="1290"/>
                  </a:lnTo>
                  <a:lnTo>
                    <a:pt x="1143" y="1395"/>
                  </a:lnTo>
                  <a:lnTo>
                    <a:pt x="1138" y="1503"/>
                  </a:lnTo>
                  <a:lnTo>
                    <a:pt x="1843" y="1503"/>
                  </a:lnTo>
                  <a:lnTo>
                    <a:pt x="1843" y="158"/>
                  </a:lnTo>
                  <a:close/>
                  <a:moveTo>
                    <a:pt x="1912" y="0"/>
                  </a:moveTo>
                  <a:lnTo>
                    <a:pt x="2009" y="3"/>
                  </a:lnTo>
                  <a:lnTo>
                    <a:pt x="2105" y="12"/>
                  </a:lnTo>
                  <a:lnTo>
                    <a:pt x="2199" y="25"/>
                  </a:lnTo>
                  <a:lnTo>
                    <a:pt x="2292" y="45"/>
                  </a:lnTo>
                  <a:lnTo>
                    <a:pt x="2383" y="71"/>
                  </a:lnTo>
                  <a:lnTo>
                    <a:pt x="2473" y="102"/>
                  </a:lnTo>
                  <a:lnTo>
                    <a:pt x="2559" y="137"/>
                  </a:lnTo>
                  <a:lnTo>
                    <a:pt x="2645" y="179"/>
                  </a:lnTo>
                  <a:lnTo>
                    <a:pt x="2727" y="225"/>
                  </a:lnTo>
                  <a:lnTo>
                    <a:pt x="2807" y="277"/>
                  </a:lnTo>
                  <a:lnTo>
                    <a:pt x="2884" y="333"/>
                  </a:lnTo>
                  <a:lnTo>
                    <a:pt x="2958" y="396"/>
                  </a:lnTo>
                  <a:lnTo>
                    <a:pt x="3028" y="461"/>
                  </a:lnTo>
                  <a:lnTo>
                    <a:pt x="3095" y="532"/>
                  </a:lnTo>
                  <a:lnTo>
                    <a:pt x="3156" y="605"/>
                  </a:lnTo>
                  <a:lnTo>
                    <a:pt x="3213" y="682"/>
                  </a:lnTo>
                  <a:lnTo>
                    <a:pt x="3264" y="761"/>
                  </a:lnTo>
                  <a:lnTo>
                    <a:pt x="3311" y="844"/>
                  </a:lnTo>
                  <a:lnTo>
                    <a:pt x="3352" y="929"/>
                  </a:lnTo>
                  <a:lnTo>
                    <a:pt x="3388" y="1015"/>
                  </a:lnTo>
                  <a:lnTo>
                    <a:pt x="3419" y="1105"/>
                  </a:lnTo>
                  <a:lnTo>
                    <a:pt x="3444" y="1196"/>
                  </a:lnTo>
                  <a:lnTo>
                    <a:pt x="3465" y="1288"/>
                  </a:lnTo>
                  <a:lnTo>
                    <a:pt x="3479" y="1383"/>
                  </a:lnTo>
                  <a:lnTo>
                    <a:pt x="3488" y="1478"/>
                  </a:lnTo>
                  <a:lnTo>
                    <a:pt x="3491" y="1575"/>
                  </a:lnTo>
                  <a:lnTo>
                    <a:pt x="3488" y="1672"/>
                  </a:lnTo>
                  <a:lnTo>
                    <a:pt x="3479" y="1767"/>
                  </a:lnTo>
                  <a:lnTo>
                    <a:pt x="3465" y="1861"/>
                  </a:lnTo>
                  <a:lnTo>
                    <a:pt x="3444" y="1954"/>
                  </a:lnTo>
                  <a:lnTo>
                    <a:pt x="3419" y="2045"/>
                  </a:lnTo>
                  <a:lnTo>
                    <a:pt x="3388" y="2134"/>
                  </a:lnTo>
                  <a:lnTo>
                    <a:pt x="3352" y="2221"/>
                  </a:lnTo>
                  <a:lnTo>
                    <a:pt x="3311" y="2307"/>
                  </a:lnTo>
                  <a:lnTo>
                    <a:pt x="3264" y="2388"/>
                  </a:lnTo>
                  <a:lnTo>
                    <a:pt x="3213" y="2468"/>
                  </a:lnTo>
                  <a:lnTo>
                    <a:pt x="3156" y="2545"/>
                  </a:lnTo>
                  <a:lnTo>
                    <a:pt x="3095" y="2619"/>
                  </a:lnTo>
                  <a:lnTo>
                    <a:pt x="3028" y="2688"/>
                  </a:lnTo>
                  <a:lnTo>
                    <a:pt x="2958" y="2755"/>
                  </a:lnTo>
                  <a:lnTo>
                    <a:pt x="2884" y="2816"/>
                  </a:lnTo>
                  <a:lnTo>
                    <a:pt x="2807" y="2872"/>
                  </a:lnTo>
                  <a:lnTo>
                    <a:pt x="2727" y="2924"/>
                  </a:lnTo>
                  <a:lnTo>
                    <a:pt x="2645" y="2971"/>
                  </a:lnTo>
                  <a:lnTo>
                    <a:pt x="2559" y="3012"/>
                  </a:lnTo>
                  <a:lnTo>
                    <a:pt x="2473" y="3048"/>
                  </a:lnTo>
                  <a:lnTo>
                    <a:pt x="2383" y="3079"/>
                  </a:lnTo>
                  <a:lnTo>
                    <a:pt x="2292" y="3104"/>
                  </a:lnTo>
                  <a:lnTo>
                    <a:pt x="2199" y="3124"/>
                  </a:lnTo>
                  <a:lnTo>
                    <a:pt x="2105" y="3139"/>
                  </a:lnTo>
                  <a:lnTo>
                    <a:pt x="2009" y="3147"/>
                  </a:lnTo>
                  <a:lnTo>
                    <a:pt x="1912" y="3149"/>
                  </a:lnTo>
                  <a:lnTo>
                    <a:pt x="1821" y="3147"/>
                  </a:lnTo>
                  <a:lnTo>
                    <a:pt x="1731" y="3140"/>
                  </a:lnTo>
                  <a:lnTo>
                    <a:pt x="1642" y="3127"/>
                  </a:lnTo>
                  <a:lnTo>
                    <a:pt x="1554" y="3109"/>
                  </a:lnTo>
                  <a:lnTo>
                    <a:pt x="1467" y="3087"/>
                  </a:lnTo>
                  <a:lnTo>
                    <a:pt x="1382" y="3060"/>
                  </a:lnTo>
                  <a:lnTo>
                    <a:pt x="1299" y="3027"/>
                  </a:lnTo>
                  <a:lnTo>
                    <a:pt x="1219" y="2991"/>
                  </a:lnTo>
                  <a:lnTo>
                    <a:pt x="1139" y="2950"/>
                  </a:lnTo>
                  <a:lnTo>
                    <a:pt x="1063" y="2903"/>
                  </a:lnTo>
                  <a:lnTo>
                    <a:pt x="989" y="2852"/>
                  </a:lnTo>
                  <a:lnTo>
                    <a:pt x="918" y="2797"/>
                  </a:lnTo>
                  <a:lnTo>
                    <a:pt x="849" y="2739"/>
                  </a:lnTo>
                  <a:lnTo>
                    <a:pt x="785" y="2802"/>
                  </a:lnTo>
                  <a:lnTo>
                    <a:pt x="816" y="2832"/>
                  </a:lnTo>
                  <a:lnTo>
                    <a:pt x="828" y="2847"/>
                  </a:lnTo>
                  <a:lnTo>
                    <a:pt x="834" y="2864"/>
                  </a:lnTo>
                  <a:lnTo>
                    <a:pt x="836" y="2882"/>
                  </a:lnTo>
                  <a:lnTo>
                    <a:pt x="834" y="2899"/>
                  </a:lnTo>
                  <a:lnTo>
                    <a:pt x="828" y="2916"/>
                  </a:lnTo>
                  <a:lnTo>
                    <a:pt x="816" y="2931"/>
                  </a:lnTo>
                  <a:lnTo>
                    <a:pt x="308" y="3437"/>
                  </a:lnTo>
                  <a:lnTo>
                    <a:pt x="287" y="3456"/>
                  </a:lnTo>
                  <a:lnTo>
                    <a:pt x="263" y="3471"/>
                  </a:lnTo>
                  <a:lnTo>
                    <a:pt x="237" y="3482"/>
                  </a:lnTo>
                  <a:lnTo>
                    <a:pt x="210" y="3488"/>
                  </a:lnTo>
                  <a:lnTo>
                    <a:pt x="181" y="3490"/>
                  </a:lnTo>
                  <a:lnTo>
                    <a:pt x="153" y="3488"/>
                  </a:lnTo>
                  <a:lnTo>
                    <a:pt x="125" y="3482"/>
                  </a:lnTo>
                  <a:lnTo>
                    <a:pt x="99" y="3471"/>
                  </a:lnTo>
                  <a:lnTo>
                    <a:pt x="75" y="3456"/>
                  </a:lnTo>
                  <a:lnTo>
                    <a:pt x="53" y="3437"/>
                  </a:lnTo>
                  <a:lnTo>
                    <a:pt x="35" y="3416"/>
                  </a:lnTo>
                  <a:lnTo>
                    <a:pt x="20" y="3392"/>
                  </a:lnTo>
                  <a:lnTo>
                    <a:pt x="9" y="3365"/>
                  </a:lnTo>
                  <a:lnTo>
                    <a:pt x="2" y="3338"/>
                  </a:lnTo>
                  <a:lnTo>
                    <a:pt x="0" y="3310"/>
                  </a:lnTo>
                  <a:lnTo>
                    <a:pt x="2" y="3282"/>
                  </a:lnTo>
                  <a:lnTo>
                    <a:pt x="9" y="3254"/>
                  </a:lnTo>
                  <a:lnTo>
                    <a:pt x="20" y="3228"/>
                  </a:lnTo>
                  <a:lnTo>
                    <a:pt x="35" y="3204"/>
                  </a:lnTo>
                  <a:lnTo>
                    <a:pt x="53" y="3182"/>
                  </a:lnTo>
                  <a:lnTo>
                    <a:pt x="561" y="2676"/>
                  </a:lnTo>
                  <a:lnTo>
                    <a:pt x="575" y="2665"/>
                  </a:lnTo>
                  <a:lnTo>
                    <a:pt x="591" y="2658"/>
                  </a:lnTo>
                  <a:lnTo>
                    <a:pt x="609" y="2656"/>
                  </a:lnTo>
                  <a:lnTo>
                    <a:pt x="628" y="2658"/>
                  </a:lnTo>
                  <a:lnTo>
                    <a:pt x="644" y="2665"/>
                  </a:lnTo>
                  <a:lnTo>
                    <a:pt x="659" y="2676"/>
                  </a:lnTo>
                  <a:lnTo>
                    <a:pt x="687" y="2703"/>
                  </a:lnTo>
                  <a:lnTo>
                    <a:pt x="750" y="2641"/>
                  </a:lnTo>
                  <a:lnTo>
                    <a:pt x="690" y="2572"/>
                  </a:lnTo>
                  <a:lnTo>
                    <a:pt x="635" y="2500"/>
                  </a:lnTo>
                  <a:lnTo>
                    <a:pt x="584" y="2426"/>
                  </a:lnTo>
                  <a:lnTo>
                    <a:pt x="537" y="2349"/>
                  </a:lnTo>
                  <a:lnTo>
                    <a:pt x="495" y="2271"/>
                  </a:lnTo>
                  <a:lnTo>
                    <a:pt x="458" y="2189"/>
                  </a:lnTo>
                  <a:lnTo>
                    <a:pt x="426" y="2106"/>
                  </a:lnTo>
                  <a:lnTo>
                    <a:pt x="397" y="2021"/>
                  </a:lnTo>
                  <a:lnTo>
                    <a:pt x="375" y="1934"/>
                  </a:lnTo>
                  <a:lnTo>
                    <a:pt x="357" y="1847"/>
                  </a:lnTo>
                  <a:lnTo>
                    <a:pt x="344" y="1757"/>
                  </a:lnTo>
                  <a:lnTo>
                    <a:pt x="337" y="1667"/>
                  </a:lnTo>
                  <a:lnTo>
                    <a:pt x="334" y="1575"/>
                  </a:lnTo>
                  <a:lnTo>
                    <a:pt x="337" y="1478"/>
                  </a:lnTo>
                  <a:lnTo>
                    <a:pt x="345" y="1383"/>
                  </a:lnTo>
                  <a:lnTo>
                    <a:pt x="359" y="1288"/>
                  </a:lnTo>
                  <a:lnTo>
                    <a:pt x="379" y="1196"/>
                  </a:lnTo>
                  <a:lnTo>
                    <a:pt x="405" y="1105"/>
                  </a:lnTo>
                  <a:lnTo>
                    <a:pt x="436" y="1015"/>
                  </a:lnTo>
                  <a:lnTo>
                    <a:pt x="472" y="929"/>
                  </a:lnTo>
                  <a:lnTo>
                    <a:pt x="513" y="844"/>
                  </a:lnTo>
                  <a:lnTo>
                    <a:pt x="560" y="761"/>
                  </a:lnTo>
                  <a:lnTo>
                    <a:pt x="611" y="682"/>
                  </a:lnTo>
                  <a:lnTo>
                    <a:pt x="669" y="605"/>
                  </a:lnTo>
                  <a:lnTo>
                    <a:pt x="730" y="532"/>
                  </a:lnTo>
                  <a:lnTo>
                    <a:pt x="796" y="461"/>
                  </a:lnTo>
                  <a:lnTo>
                    <a:pt x="867" y="396"/>
                  </a:lnTo>
                  <a:lnTo>
                    <a:pt x="940" y="333"/>
                  </a:lnTo>
                  <a:lnTo>
                    <a:pt x="1017" y="277"/>
                  </a:lnTo>
                  <a:lnTo>
                    <a:pt x="1097" y="225"/>
                  </a:lnTo>
                  <a:lnTo>
                    <a:pt x="1180" y="179"/>
                  </a:lnTo>
                  <a:lnTo>
                    <a:pt x="1264" y="137"/>
                  </a:lnTo>
                  <a:lnTo>
                    <a:pt x="1352" y="102"/>
                  </a:lnTo>
                  <a:lnTo>
                    <a:pt x="1441" y="71"/>
                  </a:lnTo>
                  <a:lnTo>
                    <a:pt x="1532" y="45"/>
                  </a:lnTo>
                  <a:lnTo>
                    <a:pt x="1626" y="25"/>
                  </a:lnTo>
                  <a:lnTo>
                    <a:pt x="1720" y="12"/>
                  </a:lnTo>
                  <a:lnTo>
                    <a:pt x="1815" y="3"/>
                  </a:lnTo>
                  <a:lnTo>
                    <a:pt x="19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98"/>
            <p:cNvSpPr>
              <a:spLocks/>
            </p:cNvSpPr>
            <p:nvPr/>
          </p:nvSpPr>
          <p:spPr bwMode="auto">
            <a:xfrm>
              <a:off x="1958975" y="2927350"/>
              <a:ext cx="26987" cy="22225"/>
            </a:xfrm>
            <a:custGeom>
              <a:avLst/>
              <a:gdLst>
                <a:gd name="T0" fmla="*/ 70 w 177"/>
                <a:gd name="T1" fmla="*/ 0 h 138"/>
                <a:gd name="T2" fmla="*/ 107 w 177"/>
                <a:gd name="T3" fmla="*/ 0 h 138"/>
                <a:gd name="T4" fmla="*/ 126 w 177"/>
                <a:gd name="T5" fmla="*/ 2 h 138"/>
                <a:gd name="T6" fmla="*/ 143 w 177"/>
                <a:gd name="T7" fmla="*/ 9 h 138"/>
                <a:gd name="T8" fmla="*/ 157 w 177"/>
                <a:gd name="T9" fmla="*/ 20 h 138"/>
                <a:gd name="T10" fmla="*/ 167 w 177"/>
                <a:gd name="T11" fmla="*/ 34 h 138"/>
                <a:gd name="T12" fmla="*/ 175 w 177"/>
                <a:gd name="T13" fmla="*/ 51 h 138"/>
                <a:gd name="T14" fmla="*/ 177 w 177"/>
                <a:gd name="T15" fmla="*/ 69 h 138"/>
                <a:gd name="T16" fmla="*/ 175 w 177"/>
                <a:gd name="T17" fmla="*/ 88 h 138"/>
                <a:gd name="T18" fmla="*/ 167 w 177"/>
                <a:gd name="T19" fmla="*/ 103 h 138"/>
                <a:gd name="T20" fmla="*/ 157 w 177"/>
                <a:gd name="T21" fmla="*/ 118 h 138"/>
                <a:gd name="T22" fmla="*/ 143 w 177"/>
                <a:gd name="T23" fmla="*/ 129 h 138"/>
                <a:gd name="T24" fmla="*/ 126 w 177"/>
                <a:gd name="T25" fmla="*/ 136 h 138"/>
                <a:gd name="T26" fmla="*/ 107 w 177"/>
                <a:gd name="T27" fmla="*/ 138 h 138"/>
                <a:gd name="T28" fmla="*/ 70 w 177"/>
                <a:gd name="T29" fmla="*/ 138 h 138"/>
                <a:gd name="T30" fmla="*/ 51 w 177"/>
                <a:gd name="T31" fmla="*/ 136 h 138"/>
                <a:gd name="T32" fmla="*/ 35 w 177"/>
                <a:gd name="T33" fmla="*/ 129 h 138"/>
                <a:gd name="T34" fmla="*/ 20 w 177"/>
                <a:gd name="T35" fmla="*/ 118 h 138"/>
                <a:gd name="T36" fmla="*/ 9 w 177"/>
                <a:gd name="T37" fmla="*/ 103 h 138"/>
                <a:gd name="T38" fmla="*/ 3 w 177"/>
                <a:gd name="T39" fmla="*/ 88 h 138"/>
                <a:gd name="T40" fmla="*/ 0 w 177"/>
                <a:gd name="T41" fmla="*/ 69 h 138"/>
                <a:gd name="T42" fmla="*/ 3 w 177"/>
                <a:gd name="T43" fmla="*/ 51 h 138"/>
                <a:gd name="T44" fmla="*/ 9 w 177"/>
                <a:gd name="T45" fmla="*/ 34 h 138"/>
                <a:gd name="T46" fmla="*/ 20 w 177"/>
                <a:gd name="T47" fmla="*/ 20 h 138"/>
                <a:gd name="T48" fmla="*/ 35 w 177"/>
                <a:gd name="T49" fmla="*/ 9 h 138"/>
                <a:gd name="T50" fmla="*/ 51 w 177"/>
                <a:gd name="T51" fmla="*/ 2 h 138"/>
                <a:gd name="T52" fmla="*/ 70 w 177"/>
                <a:gd name="T5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38">
                  <a:moveTo>
                    <a:pt x="70" y="0"/>
                  </a:moveTo>
                  <a:lnTo>
                    <a:pt x="107" y="0"/>
                  </a:lnTo>
                  <a:lnTo>
                    <a:pt x="126" y="2"/>
                  </a:lnTo>
                  <a:lnTo>
                    <a:pt x="143" y="9"/>
                  </a:lnTo>
                  <a:lnTo>
                    <a:pt x="157" y="20"/>
                  </a:lnTo>
                  <a:lnTo>
                    <a:pt x="167" y="34"/>
                  </a:lnTo>
                  <a:lnTo>
                    <a:pt x="175" y="51"/>
                  </a:lnTo>
                  <a:lnTo>
                    <a:pt x="177" y="69"/>
                  </a:lnTo>
                  <a:lnTo>
                    <a:pt x="175" y="88"/>
                  </a:lnTo>
                  <a:lnTo>
                    <a:pt x="167" y="103"/>
                  </a:lnTo>
                  <a:lnTo>
                    <a:pt x="157" y="118"/>
                  </a:lnTo>
                  <a:lnTo>
                    <a:pt x="143" y="129"/>
                  </a:lnTo>
                  <a:lnTo>
                    <a:pt x="126" y="136"/>
                  </a:lnTo>
                  <a:lnTo>
                    <a:pt x="107" y="138"/>
                  </a:lnTo>
                  <a:lnTo>
                    <a:pt x="70" y="138"/>
                  </a:lnTo>
                  <a:lnTo>
                    <a:pt x="51" y="136"/>
                  </a:lnTo>
                  <a:lnTo>
                    <a:pt x="35" y="129"/>
                  </a:lnTo>
                  <a:lnTo>
                    <a:pt x="20" y="118"/>
                  </a:lnTo>
                  <a:lnTo>
                    <a:pt x="9" y="103"/>
                  </a:lnTo>
                  <a:lnTo>
                    <a:pt x="3" y="88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117"/>
          <p:cNvGrpSpPr/>
          <p:nvPr/>
        </p:nvGrpSpPr>
        <p:grpSpPr>
          <a:xfrm>
            <a:off x="9525137" y="3397728"/>
            <a:ext cx="972014" cy="916185"/>
            <a:chOff x="6302375" y="1930400"/>
            <a:chExt cx="565151" cy="528638"/>
          </a:xfrm>
          <a:solidFill>
            <a:srgbClr val="000000"/>
          </a:solidFill>
        </p:grpSpPr>
        <p:sp>
          <p:nvSpPr>
            <p:cNvPr id="65" name="Freeform 60"/>
            <p:cNvSpPr>
              <a:spLocks noEditPoints="1"/>
            </p:cNvSpPr>
            <p:nvPr/>
          </p:nvSpPr>
          <p:spPr bwMode="auto">
            <a:xfrm>
              <a:off x="6599238" y="2136775"/>
              <a:ext cx="268288" cy="322263"/>
            </a:xfrm>
            <a:custGeom>
              <a:avLst/>
              <a:gdLst>
                <a:gd name="T0" fmla="*/ 659 w 1685"/>
                <a:gd name="T1" fmla="*/ 1355 h 2033"/>
                <a:gd name="T2" fmla="*/ 594 w 1685"/>
                <a:gd name="T3" fmla="*/ 1344 h 2033"/>
                <a:gd name="T4" fmla="*/ 546 w 1685"/>
                <a:gd name="T5" fmla="*/ 1297 h 2033"/>
                <a:gd name="T6" fmla="*/ 538 w 1685"/>
                <a:gd name="T7" fmla="*/ 1227 h 2033"/>
                <a:gd name="T8" fmla="*/ 572 w 1685"/>
                <a:gd name="T9" fmla="*/ 1170 h 2033"/>
                <a:gd name="T10" fmla="*/ 977 w 1685"/>
                <a:gd name="T11" fmla="*/ 0 h 2033"/>
                <a:gd name="T12" fmla="*/ 1077 w 1685"/>
                <a:gd name="T13" fmla="*/ 23 h 2033"/>
                <a:gd name="T14" fmla="*/ 1152 w 1685"/>
                <a:gd name="T15" fmla="*/ 88 h 2033"/>
                <a:gd name="T16" fmla="*/ 1190 w 1685"/>
                <a:gd name="T17" fmla="*/ 179 h 2033"/>
                <a:gd name="T18" fmla="*/ 1188 w 1685"/>
                <a:gd name="T19" fmla="*/ 970 h 2033"/>
                <a:gd name="T20" fmla="*/ 1150 w 1685"/>
                <a:gd name="T21" fmla="*/ 1063 h 2033"/>
                <a:gd name="T22" fmla="*/ 1080 w 1685"/>
                <a:gd name="T23" fmla="*/ 1123 h 2033"/>
                <a:gd name="T24" fmla="*/ 1293 w 1685"/>
                <a:gd name="T25" fmla="*/ 1145 h 2033"/>
                <a:gd name="T26" fmla="*/ 1495 w 1685"/>
                <a:gd name="T27" fmla="*/ 177 h 2033"/>
                <a:gd name="T28" fmla="*/ 1552 w 1685"/>
                <a:gd name="T29" fmla="*/ 138 h 2033"/>
                <a:gd name="T30" fmla="*/ 1622 w 1685"/>
                <a:gd name="T31" fmla="*/ 145 h 2033"/>
                <a:gd name="T32" fmla="*/ 1673 w 1685"/>
                <a:gd name="T33" fmla="*/ 191 h 2033"/>
                <a:gd name="T34" fmla="*/ 1683 w 1685"/>
                <a:gd name="T35" fmla="*/ 261 h 2033"/>
                <a:gd name="T36" fmla="*/ 1464 w 1685"/>
                <a:gd name="T37" fmla="*/ 1314 h 2033"/>
                <a:gd name="T38" fmla="*/ 1405 w 1685"/>
                <a:gd name="T39" fmla="*/ 1353 h 2033"/>
                <a:gd name="T40" fmla="*/ 1587 w 1685"/>
                <a:gd name="T41" fmla="*/ 1937 h 2033"/>
                <a:gd name="T42" fmla="*/ 1586 w 1685"/>
                <a:gd name="T43" fmla="*/ 1990 h 2033"/>
                <a:gd name="T44" fmla="*/ 1547 w 1685"/>
                <a:gd name="T45" fmla="*/ 2028 h 2033"/>
                <a:gd name="T46" fmla="*/ 1493 w 1685"/>
                <a:gd name="T47" fmla="*/ 2027 h 2033"/>
                <a:gd name="T48" fmla="*/ 1455 w 1685"/>
                <a:gd name="T49" fmla="*/ 1987 h 2033"/>
                <a:gd name="T50" fmla="*/ 672 w 1685"/>
                <a:gd name="T51" fmla="*/ 1712 h 2033"/>
                <a:gd name="T52" fmla="*/ 727 w 1685"/>
                <a:gd name="T53" fmla="*/ 1877 h 2033"/>
                <a:gd name="T54" fmla="*/ 709 w 1685"/>
                <a:gd name="T55" fmla="*/ 1952 h 2033"/>
                <a:gd name="T56" fmla="*/ 655 w 1685"/>
                <a:gd name="T57" fmla="*/ 2009 h 2033"/>
                <a:gd name="T58" fmla="*/ 577 w 1685"/>
                <a:gd name="T59" fmla="*/ 2033 h 2033"/>
                <a:gd name="T60" fmla="*/ 502 w 1685"/>
                <a:gd name="T61" fmla="*/ 2015 h 2033"/>
                <a:gd name="T62" fmla="*/ 444 w 1685"/>
                <a:gd name="T63" fmla="*/ 1961 h 2033"/>
                <a:gd name="T64" fmla="*/ 75 w 1685"/>
                <a:gd name="T65" fmla="*/ 1031 h 2033"/>
                <a:gd name="T66" fmla="*/ 85 w 1685"/>
                <a:gd name="T67" fmla="*/ 943 h 2033"/>
                <a:gd name="T68" fmla="*/ 135 w 1685"/>
                <a:gd name="T69" fmla="*/ 881 h 2033"/>
                <a:gd name="T70" fmla="*/ 203 w 1685"/>
                <a:gd name="T71" fmla="*/ 852 h 2033"/>
                <a:gd name="T72" fmla="*/ 729 w 1685"/>
                <a:gd name="T73" fmla="*/ 844 h 2033"/>
                <a:gd name="T74" fmla="*/ 803 w 1685"/>
                <a:gd name="T75" fmla="*/ 795 h 2033"/>
                <a:gd name="T76" fmla="*/ 867 w 1685"/>
                <a:gd name="T77" fmla="*/ 652 h 2033"/>
                <a:gd name="T78" fmla="*/ 951 w 1685"/>
                <a:gd name="T79" fmla="*/ 352 h 2033"/>
                <a:gd name="T80" fmla="*/ 717 w 1685"/>
                <a:gd name="T81" fmla="*/ 749 h 2033"/>
                <a:gd name="T82" fmla="*/ 641 w 1685"/>
                <a:gd name="T83" fmla="*/ 773 h 2033"/>
                <a:gd name="T84" fmla="*/ 71 w 1685"/>
                <a:gd name="T85" fmla="*/ 760 h 2033"/>
                <a:gd name="T86" fmla="*/ 13 w 1685"/>
                <a:gd name="T87" fmla="*/ 701 h 2033"/>
                <a:gd name="T88" fmla="*/ 2 w 1685"/>
                <a:gd name="T89" fmla="*/ 620 h 2033"/>
                <a:gd name="T90" fmla="*/ 38 w 1685"/>
                <a:gd name="T91" fmla="*/ 556 h 2033"/>
                <a:gd name="T92" fmla="*/ 101 w 1685"/>
                <a:gd name="T93" fmla="*/ 521 h 2033"/>
                <a:gd name="T94" fmla="*/ 759 w 1685"/>
                <a:gd name="T95" fmla="*/ 173 h 2033"/>
                <a:gd name="T96" fmla="*/ 572 w 1685"/>
                <a:gd name="T97" fmla="*/ 183 h 2033"/>
                <a:gd name="T98" fmla="*/ 608 w 1685"/>
                <a:gd name="T99" fmla="*/ 91 h 2033"/>
                <a:gd name="T100" fmla="*/ 683 w 1685"/>
                <a:gd name="T101" fmla="*/ 26 h 2033"/>
                <a:gd name="T102" fmla="*/ 781 w 1685"/>
                <a:gd name="T103" fmla="*/ 1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5" h="2033">
                  <a:moveTo>
                    <a:pt x="452" y="1157"/>
                  </a:moveTo>
                  <a:lnTo>
                    <a:pt x="595" y="1519"/>
                  </a:lnTo>
                  <a:lnTo>
                    <a:pt x="659" y="1355"/>
                  </a:lnTo>
                  <a:lnTo>
                    <a:pt x="641" y="1355"/>
                  </a:lnTo>
                  <a:lnTo>
                    <a:pt x="617" y="1353"/>
                  </a:lnTo>
                  <a:lnTo>
                    <a:pt x="594" y="1344"/>
                  </a:lnTo>
                  <a:lnTo>
                    <a:pt x="575" y="1332"/>
                  </a:lnTo>
                  <a:lnTo>
                    <a:pt x="559" y="1316"/>
                  </a:lnTo>
                  <a:lnTo>
                    <a:pt x="546" y="1297"/>
                  </a:lnTo>
                  <a:lnTo>
                    <a:pt x="538" y="1274"/>
                  </a:lnTo>
                  <a:lnTo>
                    <a:pt x="535" y="1249"/>
                  </a:lnTo>
                  <a:lnTo>
                    <a:pt x="538" y="1227"/>
                  </a:lnTo>
                  <a:lnTo>
                    <a:pt x="546" y="1205"/>
                  </a:lnTo>
                  <a:lnTo>
                    <a:pt x="557" y="1186"/>
                  </a:lnTo>
                  <a:lnTo>
                    <a:pt x="572" y="1170"/>
                  </a:lnTo>
                  <a:lnTo>
                    <a:pt x="590" y="1158"/>
                  </a:lnTo>
                  <a:lnTo>
                    <a:pt x="452" y="1157"/>
                  </a:lnTo>
                  <a:close/>
                  <a:moveTo>
                    <a:pt x="977" y="0"/>
                  </a:moveTo>
                  <a:lnTo>
                    <a:pt x="1013" y="2"/>
                  </a:lnTo>
                  <a:lnTo>
                    <a:pt x="1045" y="11"/>
                  </a:lnTo>
                  <a:lnTo>
                    <a:pt x="1077" y="23"/>
                  </a:lnTo>
                  <a:lnTo>
                    <a:pt x="1105" y="41"/>
                  </a:lnTo>
                  <a:lnTo>
                    <a:pt x="1131" y="62"/>
                  </a:lnTo>
                  <a:lnTo>
                    <a:pt x="1152" y="88"/>
                  </a:lnTo>
                  <a:lnTo>
                    <a:pt x="1169" y="116"/>
                  </a:lnTo>
                  <a:lnTo>
                    <a:pt x="1182" y="146"/>
                  </a:lnTo>
                  <a:lnTo>
                    <a:pt x="1190" y="179"/>
                  </a:lnTo>
                  <a:lnTo>
                    <a:pt x="1193" y="214"/>
                  </a:lnTo>
                  <a:lnTo>
                    <a:pt x="1191" y="937"/>
                  </a:lnTo>
                  <a:lnTo>
                    <a:pt x="1188" y="970"/>
                  </a:lnTo>
                  <a:lnTo>
                    <a:pt x="1180" y="1004"/>
                  </a:lnTo>
                  <a:lnTo>
                    <a:pt x="1167" y="1034"/>
                  </a:lnTo>
                  <a:lnTo>
                    <a:pt x="1150" y="1063"/>
                  </a:lnTo>
                  <a:lnTo>
                    <a:pt x="1127" y="1088"/>
                  </a:lnTo>
                  <a:lnTo>
                    <a:pt x="1105" y="1107"/>
                  </a:lnTo>
                  <a:lnTo>
                    <a:pt x="1080" y="1123"/>
                  </a:lnTo>
                  <a:lnTo>
                    <a:pt x="1053" y="1136"/>
                  </a:lnTo>
                  <a:lnTo>
                    <a:pt x="1025" y="1145"/>
                  </a:lnTo>
                  <a:lnTo>
                    <a:pt x="1293" y="1145"/>
                  </a:lnTo>
                  <a:lnTo>
                    <a:pt x="1476" y="220"/>
                  </a:lnTo>
                  <a:lnTo>
                    <a:pt x="1483" y="196"/>
                  </a:lnTo>
                  <a:lnTo>
                    <a:pt x="1495" y="177"/>
                  </a:lnTo>
                  <a:lnTo>
                    <a:pt x="1511" y="160"/>
                  </a:lnTo>
                  <a:lnTo>
                    <a:pt x="1531" y="147"/>
                  </a:lnTo>
                  <a:lnTo>
                    <a:pt x="1552" y="138"/>
                  </a:lnTo>
                  <a:lnTo>
                    <a:pt x="1575" y="135"/>
                  </a:lnTo>
                  <a:lnTo>
                    <a:pt x="1600" y="137"/>
                  </a:lnTo>
                  <a:lnTo>
                    <a:pt x="1622" y="145"/>
                  </a:lnTo>
                  <a:lnTo>
                    <a:pt x="1643" y="156"/>
                  </a:lnTo>
                  <a:lnTo>
                    <a:pt x="1660" y="173"/>
                  </a:lnTo>
                  <a:lnTo>
                    <a:pt x="1673" y="191"/>
                  </a:lnTo>
                  <a:lnTo>
                    <a:pt x="1682" y="212"/>
                  </a:lnTo>
                  <a:lnTo>
                    <a:pt x="1685" y="236"/>
                  </a:lnTo>
                  <a:lnTo>
                    <a:pt x="1683" y="261"/>
                  </a:lnTo>
                  <a:lnTo>
                    <a:pt x="1484" y="1270"/>
                  </a:lnTo>
                  <a:lnTo>
                    <a:pt x="1477" y="1293"/>
                  </a:lnTo>
                  <a:lnTo>
                    <a:pt x="1464" y="1314"/>
                  </a:lnTo>
                  <a:lnTo>
                    <a:pt x="1448" y="1331"/>
                  </a:lnTo>
                  <a:lnTo>
                    <a:pt x="1427" y="1344"/>
                  </a:lnTo>
                  <a:lnTo>
                    <a:pt x="1405" y="1353"/>
                  </a:lnTo>
                  <a:lnTo>
                    <a:pt x="1381" y="1355"/>
                  </a:lnTo>
                  <a:lnTo>
                    <a:pt x="1362" y="1355"/>
                  </a:lnTo>
                  <a:lnTo>
                    <a:pt x="1587" y="1937"/>
                  </a:lnTo>
                  <a:lnTo>
                    <a:pt x="1591" y="1955"/>
                  </a:lnTo>
                  <a:lnTo>
                    <a:pt x="1591" y="1973"/>
                  </a:lnTo>
                  <a:lnTo>
                    <a:pt x="1586" y="1990"/>
                  </a:lnTo>
                  <a:lnTo>
                    <a:pt x="1576" y="2006"/>
                  </a:lnTo>
                  <a:lnTo>
                    <a:pt x="1563" y="2018"/>
                  </a:lnTo>
                  <a:lnTo>
                    <a:pt x="1547" y="2028"/>
                  </a:lnTo>
                  <a:lnTo>
                    <a:pt x="1529" y="2032"/>
                  </a:lnTo>
                  <a:lnTo>
                    <a:pt x="1510" y="2031"/>
                  </a:lnTo>
                  <a:lnTo>
                    <a:pt x="1493" y="2027"/>
                  </a:lnTo>
                  <a:lnTo>
                    <a:pt x="1478" y="2017"/>
                  </a:lnTo>
                  <a:lnTo>
                    <a:pt x="1465" y="2004"/>
                  </a:lnTo>
                  <a:lnTo>
                    <a:pt x="1455" y="1987"/>
                  </a:lnTo>
                  <a:lnTo>
                    <a:pt x="1211" y="1355"/>
                  </a:lnTo>
                  <a:lnTo>
                    <a:pt x="810" y="1355"/>
                  </a:lnTo>
                  <a:lnTo>
                    <a:pt x="672" y="1712"/>
                  </a:lnTo>
                  <a:lnTo>
                    <a:pt x="716" y="1824"/>
                  </a:lnTo>
                  <a:lnTo>
                    <a:pt x="725" y="1850"/>
                  </a:lnTo>
                  <a:lnTo>
                    <a:pt x="727" y="1877"/>
                  </a:lnTo>
                  <a:lnTo>
                    <a:pt x="726" y="1903"/>
                  </a:lnTo>
                  <a:lnTo>
                    <a:pt x="719" y="1929"/>
                  </a:lnTo>
                  <a:lnTo>
                    <a:pt x="709" y="1952"/>
                  </a:lnTo>
                  <a:lnTo>
                    <a:pt x="695" y="1974"/>
                  </a:lnTo>
                  <a:lnTo>
                    <a:pt x="676" y="1993"/>
                  </a:lnTo>
                  <a:lnTo>
                    <a:pt x="655" y="2009"/>
                  </a:lnTo>
                  <a:lnTo>
                    <a:pt x="631" y="2022"/>
                  </a:lnTo>
                  <a:lnTo>
                    <a:pt x="604" y="2030"/>
                  </a:lnTo>
                  <a:lnTo>
                    <a:pt x="577" y="2033"/>
                  </a:lnTo>
                  <a:lnTo>
                    <a:pt x="551" y="2031"/>
                  </a:lnTo>
                  <a:lnTo>
                    <a:pt x="525" y="2024"/>
                  </a:lnTo>
                  <a:lnTo>
                    <a:pt x="502" y="2015"/>
                  </a:lnTo>
                  <a:lnTo>
                    <a:pt x="480" y="2001"/>
                  </a:lnTo>
                  <a:lnTo>
                    <a:pt x="461" y="1982"/>
                  </a:lnTo>
                  <a:lnTo>
                    <a:pt x="444" y="1961"/>
                  </a:lnTo>
                  <a:lnTo>
                    <a:pt x="431" y="1936"/>
                  </a:lnTo>
                  <a:lnTo>
                    <a:pt x="84" y="1060"/>
                  </a:lnTo>
                  <a:lnTo>
                    <a:pt x="75" y="1031"/>
                  </a:lnTo>
                  <a:lnTo>
                    <a:pt x="73" y="1002"/>
                  </a:lnTo>
                  <a:lnTo>
                    <a:pt x="77" y="971"/>
                  </a:lnTo>
                  <a:lnTo>
                    <a:pt x="85" y="943"/>
                  </a:lnTo>
                  <a:lnTo>
                    <a:pt x="100" y="918"/>
                  </a:lnTo>
                  <a:lnTo>
                    <a:pt x="116" y="897"/>
                  </a:lnTo>
                  <a:lnTo>
                    <a:pt x="135" y="881"/>
                  </a:lnTo>
                  <a:lnTo>
                    <a:pt x="155" y="868"/>
                  </a:lnTo>
                  <a:lnTo>
                    <a:pt x="178" y="858"/>
                  </a:lnTo>
                  <a:lnTo>
                    <a:pt x="203" y="852"/>
                  </a:lnTo>
                  <a:lnTo>
                    <a:pt x="228" y="851"/>
                  </a:lnTo>
                  <a:lnTo>
                    <a:pt x="698" y="852"/>
                  </a:lnTo>
                  <a:lnTo>
                    <a:pt x="729" y="844"/>
                  </a:lnTo>
                  <a:lnTo>
                    <a:pt x="757" y="831"/>
                  </a:lnTo>
                  <a:lnTo>
                    <a:pt x="782" y="815"/>
                  </a:lnTo>
                  <a:lnTo>
                    <a:pt x="803" y="795"/>
                  </a:lnTo>
                  <a:lnTo>
                    <a:pt x="820" y="772"/>
                  </a:lnTo>
                  <a:lnTo>
                    <a:pt x="832" y="746"/>
                  </a:lnTo>
                  <a:lnTo>
                    <a:pt x="867" y="652"/>
                  </a:lnTo>
                  <a:lnTo>
                    <a:pt x="899" y="554"/>
                  </a:lnTo>
                  <a:lnTo>
                    <a:pt x="927" y="455"/>
                  </a:lnTo>
                  <a:lnTo>
                    <a:pt x="951" y="352"/>
                  </a:lnTo>
                  <a:lnTo>
                    <a:pt x="753" y="708"/>
                  </a:lnTo>
                  <a:lnTo>
                    <a:pt x="737" y="730"/>
                  </a:lnTo>
                  <a:lnTo>
                    <a:pt x="717" y="749"/>
                  </a:lnTo>
                  <a:lnTo>
                    <a:pt x="694" y="762"/>
                  </a:lnTo>
                  <a:lnTo>
                    <a:pt x="669" y="770"/>
                  </a:lnTo>
                  <a:lnTo>
                    <a:pt x="641" y="773"/>
                  </a:lnTo>
                  <a:lnTo>
                    <a:pt x="127" y="773"/>
                  </a:lnTo>
                  <a:lnTo>
                    <a:pt x="98" y="770"/>
                  </a:lnTo>
                  <a:lnTo>
                    <a:pt x="71" y="760"/>
                  </a:lnTo>
                  <a:lnTo>
                    <a:pt x="47" y="745"/>
                  </a:lnTo>
                  <a:lnTo>
                    <a:pt x="28" y="725"/>
                  </a:lnTo>
                  <a:lnTo>
                    <a:pt x="13" y="701"/>
                  </a:lnTo>
                  <a:lnTo>
                    <a:pt x="3" y="675"/>
                  </a:lnTo>
                  <a:lnTo>
                    <a:pt x="0" y="645"/>
                  </a:lnTo>
                  <a:lnTo>
                    <a:pt x="2" y="620"/>
                  </a:lnTo>
                  <a:lnTo>
                    <a:pt x="10" y="596"/>
                  </a:lnTo>
                  <a:lnTo>
                    <a:pt x="22" y="574"/>
                  </a:lnTo>
                  <a:lnTo>
                    <a:pt x="38" y="556"/>
                  </a:lnTo>
                  <a:lnTo>
                    <a:pt x="56" y="540"/>
                  </a:lnTo>
                  <a:lnTo>
                    <a:pt x="78" y="528"/>
                  </a:lnTo>
                  <a:lnTo>
                    <a:pt x="101" y="521"/>
                  </a:lnTo>
                  <a:lnTo>
                    <a:pt x="127" y="518"/>
                  </a:lnTo>
                  <a:lnTo>
                    <a:pt x="566" y="518"/>
                  </a:lnTo>
                  <a:lnTo>
                    <a:pt x="759" y="173"/>
                  </a:lnTo>
                  <a:lnTo>
                    <a:pt x="572" y="381"/>
                  </a:lnTo>
                  <a:lnTo>
                    <a:pt x="570" y="218"/>
                  </a:lnTo>
                  <a:lnTo>
                    <a:pt x="572" y="183"/>
                  </a:lnTo>
                  <a:lnTo>
                    <a:pt x="579" y="150"/>
                  </a:lnTo>
                  <a:lnTo>
                    <a:pt x="591" y="119"/>
                  </a:lnTo>
                  <a:lnTo>
                    <a:pt x="608" y="91"/>
                  </a:lnTo>
                  <a:lnTo>
                    <a:pt x="630" y="66"/>
                  </a:lnTo>
                  <a:lnTo>
                    <a:pt x="655" y="44"/>
                  </a:lnTo>
                  <a:lnTo>
                    <a:pt x="683" y="26"/>
                  </a:lnTo>
                  <a:lnTo>
                    <a:pt x="713" y="13"/>
                  </a:lnTo>
                  <a:lnTo>
                    <a:pt x="746" y="5"/>
                  </a:lnTo>
                  <a:lnTo>
                    <a:pt x="781" y="1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6669088" y="2032000"/>
              <a:ext cx="88900" cy="88900"/>
            </a:xfrm>
            <a:custGeom>
              <a:avLst/>
              <a:gdLst>
                <a:gd name="T0" fmla="*/ 282 w 564"/>
                <a:gd name="T1" fmla="*/ 0 h 562"/>
                <a:gd name="T2" fmla="*/ 324 w 564"/>
                <a:gd name="T3" fmla="*/ 4 h 562"/>
                <a:gd name="T4" fmla="*/ 364 w 564"/>
                <a:gd name="T5" fmla="*/ 12 h 562"/>
                <a:gd name="T6" fmla="*/ 401 w 564"/>
                <a:gd name="T7" fmla="*/ 27 h 562"/>
                <a:gd name="T8" fmla="*/ 435 w 564"/>
                <a:gd name="T9" fmla="*/ 46 h 562"/>
                <a:gd name="T10" fmla="*/ 468 w 564"/>
                <a:gd name="T11" fmla="*/ 69 h 562"/>
                <a:gd name="T12" fmla="*/ 495 w 564"/>
                <a:gd name="T13" fmla="*/ 97 h 562"/>
                <a:gd name="T14" fmla="*/ 518 w 564"/>
                <a:gd name="T15" fmla="*/ 129 h 562"/>
                <a:gd name="T16" fmla="*/ 538 w 564"/>
                <a:gd name="T17" fmla="*/ 163 h 562"/>
                <a:gd name="T18" fmla="*/ 552 w 564"/>
                <a:gd name="T19" fmla="*/ 201 h 562"/>
                <a:gd name="T20" fmla="*/ 561 w 564"/>
                <a:gd name="T21" fmla="*/ 241 h 562"/>
                <a:gd name="T22" fmla="*/ 564 w 564"/>
                <a:gd name="T23" fmla="*/ 281 h 562"/>
                <a:gd name="T24" fmla="*/ 561 w 564"/>
                <a:gd name="T25" fmla="*/ 323 h 562"/>
                <a:gd name="T26" fmla="*/ 552 w 564"/>
                <a:gd name="T27" fmla="*/ 363 h 562"/>
                <a:gd name="T28" fmla="*/ 538 w 564"/>
                <a:gd name="T29" fmla="*/ 400 h 562"/>
                <a:gd name="T30" fmla="*/ 518 w 564"/>
                <a:gd name="T31" fmla="*/ 435 h 562"/>
                <a:gd name="T32" fmla="*/ 495 w 564"/>
                <a:gd name="T33" fmla="*/ 467 h 562"/>
                <a:gd name="T34" fmla="*/ 468 w 564"/>
                <a:gd name="T35" fmla="*/ 494 h 562"/>
                <a:gd name="T36" fmla="*/ 435 w 564"/>
                <a:gd name="T37" fmla="*/ 517 h 562"/>
                <a:gd name="T38" fmla="*/ 401 w 564"/>
                <a:gd name="T39" fmla="*/ 537 h 562"/>
                <a:gd name="T40" fmla="*/ 364 w 564"/>
                <a:gd name="T41" fmla="*/ 551 h 562"/>
                <a:gd name="T42" fmla="*/ 324 w 564"/>
                <a:gd name="T43" fmla="*/ 560 h 562"/>
                <a:gd name="T44" fmla="*/ 282 w 564"/>
                <a:gd name="T45" fmla="*/ 562 h 562"/>
                <a:gd name="T46" fmla="*/ 241 w 564"/>
                <a:gd name="T47" fmla="*/ 560 h 562"/>
                <a:gd name="T48" fmla="*/ 201 w 564"/>
                <a:gd name="T49" fmla="*/ 551 h 562"/>
                <a:gd name="T50" fmla="*/ 163 w 564"/>
                <a:gd name="T51" fmla="*/ 537 h 562"/>
                <a:gd name="T52" fmla="*/ 129 w 564"/>
                <a:gd name="T53" fmla="*/ 517 h 562"/>
                <a:gd name="T54" fmla="*/ 98 w 564"/>
                <a:gd name="T55" fmla="*/ 494 h 562"/>
                <a:gd name="T56" fmla="*/ 69 w 564"/>
                <a:gd name="T57" fmla="*/ 467 h 562"/>
                <a:gd name="T58" fmla="*/ 46 w 564"/>
                <a:gd name="T59" fmla="*/ 435 h 562"/>
                <a:gd name="T60" fmla="*/ 27 w 564"/>
                <a:gd name="T61" fmla="*/ 400 h 562"/>
                <a:gd name="T62" fmla="*/ 12 w 564"/>
                <a:gd name="T63" fmla="*/ 363 h 562"/>
                <a:gd name="T64" fmla="*/ 4 w 564"/>
                <a:gd name="T65" fmla="*/ 323 h 562"/>
                <a:gd name="T66" fmla="*/ 0 w 564"/>
                <a:gd name="T67" fmla="*/ 281 h 562"/>
                <a:gd name="T68" fmla="*/ 4 w 564"/>
                <a:gd name="T69" fmla="*/ 241 h 562"/>
                <a:gd name="T70" fmla="*/ 12 w 564"/>
                <a:gd name="T71" fmla="*/ 201 h 562"/>
                <a:gd name="T72" fmla="*/ 27 w 564"/>
                <a:gd name="T73" fmla="*/ 163 h 562"/>
                <a:gd name="T74" fmla="*/ 46 w 564"/>
                <a:gd name="T75" fmla="*/ 129 h 562"/>
                <a:gd name="T76" fmla="*/ 69 w 564"/>
                <a:gd name="T77" fmla="*/ 97 h 562"/>
                <a:gd name="T78" fmla="*/ 98 w 564"/>
                <a:gd name="T79" fmla="*/ 69 h 562"/>
                <a:gd name="T80" fmla="*/ 129 w 564"/>
                <a:gd name="T81" fmla="*/ 46 h 562"/>
                <a:gd name="T82" fmla="*/ 163 w 564"/>
                <a:gd name="T83" fmla="*/ 27 h 562"/>
                <a:gd name="T84" fmla="*/ 201 w 564"/>
                <a:gd name="T85" fmla="*/ 12 h 562"/>
                <a:gd name="T86" fmla="*/ 241 w 564"/>
                <a:gd name="T87" fmla="*/ 4 h 562"/>
                <a:gd name="T88" fmla="*/ 282 w 564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2">
                  <a:moveTo>
                    <a:pt x="282" y="0"/>
                  </a:moveTo>
                  <a:lnTo>
                    <a:pt x="324" y="4"/>
                  </a:lnTo>
                  <a:lnTo>
                    <a:pt x="364" y="12"/>
                  </a:lnTo>
                  <a:lnTo>
                    <a:pt x="401" y="27"/>
                  </a:lnTo>
                  <a:lnTo>
                    <a:pt x="435" y="46"/>
                  </a:lnTo>
                  <a:lnTo>
                    <a:pt x="468" y="69"/>
                  </a:lnTo>
                  <a:lnTo>
                    <a:pt x="495" y="97"/>
                  </a:lnTo>
                  <a:lnTo>
                    <a:pt x="518" y="129"/>
                  </a:lnTo>
                  <a:lnTo>
                    <a:pt x="538" y="163"/>
                  </a:lnTo>
                  <a:lnTo>
                    <a:pt x="552" y="201"/>
                  </a:lnTo>
                  <a:lnTo>
                    <a:pt x="561" y="241"/>
                  </a:lnTo>
                  <a:lnTo>
                    <a:pt x="564" y="281"/>
                  </a:lnTo>
                  <a:lnTo>
                    <a:pt x="561" y="323"/>
                  </a:lnTo>
                  <a:lnTo>
                    <a:pt x="552" y="363"/>
                  </a:lnTo>
                  <a:lnTo>
                    <a:pt x="538" y="400"/>
                  </a:lnTo>
                  <a:lnTo>
                    <a:pt x="518" y="435"/>
                  </a:lnTo>
                  <a:lnTo>
                    <a:pt x="495" y="467"/>
                  </a:lnTo>
                  <a:lnTo>
                    <a:pt x="468" y="494"/>
                  </a:lnTo>
                  <a:lnTo>
                    <a:pt x="435" y="517"/>
                  </a:lnTo>
                  <a:lnTo>
                    <a:pt x="401" y="537"/>
                  </a:lnTo>
                  <a:lnTo>
                    <a:pt x="364" y="551"/>
                  </a:lnTo>
                  <a:lnTo>
                    <a:pt x="324" y="560"/>
                  </a:lnTo>
                  <a:lnTo>
                    <a:pt x="282" y="562"/>
                  </a:lnTo>
                  <a:lnTo>
                    <a:pt x="241" y="560"/>
                  </a:lnTo>
                  <a:lnTo>
                    <a:pt x="201" y="551"/>
                  </a:lnTo>
                  <a:lnTo>
                    <a:pt x="163" y="537"/>
                  </a:lnTo>
                  <a:lnTo>
                    <a:pt x="129" y="517"/>
                  </a:lnTo>
                  <a:lnTo>
                    <a:pt x="98" y="494"/>
                  </a:lnTo>
                  <a:lnTo>
                    <a:pt x="69" y="467"/>
                  </a:lnTo>
                  <a:lnTo>
                    <a:pt x="46" y="435"/>
                  </a:lnTo>
                  <a:lnTo>
                    <a:pt x="27" y="400"/>
                  </a:lnTo>
                  <a:lnTo>
                    <a:pt x="12" y="363"/>
                  </a:lnTo>
                  <a:lnTo>
                    <a:pt x="4" y="323"/>
                  </a:lnTo>
                  <a:lnTo>
                    <a:pt x="0" y="281"/>
                  </a:lnTo>
                  <a:lnTo>
                    <a:pt x="4" y="241"/>
                  </a:lnTo>
                  <a:lnTo>
                    <a:pt x="12" y="201"/>
                  </a:lnTo>
                  <a:lnTo>
                    <a:pt x="27" y="163"/>
                  </a:lnTo>
                  <a:lnTo>
                    <a:pt x="46" y="129"/>
                  </a:lnTo>
                  <a:lnTo>
                    <a:pt x="69" y="97"/>
                  </a:lnTo>
                  <a:lnTo>
                    <a:pt x="98" y="69"/>
                  </a:lnTo>
                  <a:lnTo>
                    <a:pt x="129" y="46"/>
                  </a:lnTo>
                  <a:lnTo>
                    <a:pt x="163" y="27"/>
                  </a:lnTo>
                  <a:lnTo>
                    <a:pt x="201" y="12"/>
                  </a:lnTo>
                  <a:lnTo>
                    <a:pt x="241" y="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 noEditPoints="1"/>
            </p:cNvSpPr>
            <p:nvPr/>
          </p:nvSpPr>
          <p:spPr bwMode="auto">
            <a:xfrm>
              <a:off x="6302375" y="2136775"/>
              <a:ext cx="268288" cy="322263"/>
            </a:xfrm>
            <a:custGeom>
              <a:avLst/>
              <a:gdLst>
                <a:gd name="T0" fmla="*/ 1113 w 1685"/>
                <a:gd name="T1" fmla="*/ 1170 h 2033"/>
                <a:gd name="T2" fmla="*/ 1147 w 1685"/>
                <a:gd name="T3" fmla="*/ 1227 h 2033"/>
                <a:gd name="T4" fmla="*/ 1139 w 1685"/>
                <a:gd name="T5" fmla="*/ 1297 h 2033"/>
                <a:gd name="T6" fmla="*/ 1091 w 1685"/>
                <a:gd name="T7" fmla="*/ 1344 h 2033"/>
                <a:gd name="T8" fmla="*/ 1026 w 1685"/>
                <a:gd name="T9" fmla="*/ 1355 h 2033"/>
                <a:gd name="T10" fmla="*/ 708 w 1685"/>
                <a:gd name="T11" fmla="*/ 0 h 2033"/>
                <a:gd name="T12" fmla="*/ 972 w 1685"/>
                <a:gd name="T13" fmla="*/ 13 h 2033"/>
                <a:gd name="T14" fmla="*/ 1055 w 1685"/>
                <a:gd name="T15" fmla="*/ 66 h 2033"/>
                <a:gd name="T16" fmla="*/ 1106 w 1685"/>
                <a:gd name="T17" fmla="*/ 150 h 2033"/>
                <a:gd name="T18" fmla="*/ 1113 w 1685"/>
                <a:gd name="T19" fmla="*/ 381 h 2033"/>
                <a:gd name="T20" fmla="*/ 1558 w 1685"/>
                <a:gd name="T21" fmla="*/ 518 h 2033"/>
                <a:gd name="T22" fmla="*/ 1629 w 1685"/>
                <a:gd name="T23" fmla="*/ 540 h 2033"/>
                <a:gd name="T24" fmla="*/ 1675 w 1685"/>
                <a:gd name="T25" fmla="*/ 596 h 2033"/>
                <a:gd name="T26" fmla="*/ 1683 w 1685"/>
                <a:gd name="T27" fmla="*/ 671 h 2033"/>
                <a:gd name="T28" fmla="*/ 1647 w 1685"/>
                <a:gd name="T29" fmla="*/ 736 h 2033"/>
                <a:gd name="T30" fmla="*/ 1584 w 1685"/>
                <a:gd name="T31" fmla="*/ 770 h 2033"/>
                <a:gd name="T32" fmla="*/ 1016 w 1685"/>
                <a:gd name="T33" fmla="*/ 770 h 2033"/>
                <a:gd name="T34" fmla="*/ 948 w 1685"/>
                <a:gd name="T35" fmla="*/ 730 h 2033"/>
                <a:gd name="T36" fmla="*/ 853 w 1685"/>
                <a:gd name="T37" fmla="*/ 746 h 2033"/>
                <a:gd name="T38" fmla="*/ 903 w 1685"/>
                <a:gd name="T39" fmla="*/ 815 h 2033"/>
                <a:gd name="T40" fmla="*/ 984 w 1685"/>
                <a:gd name="T41" fmla="*/ 852 h 2033"/>
                <a:gd name="T42" fmla="*/ 985 w 1685"/>
                <a:gd name="T43" fmla="*/ 852 h 2033"/>
                <a:gd name="T44" fmla="*/ 994 w 1685"/>
                <a:gd name="T45" fmla="*/ 852 h 2033"/>
                <a:gd name="T46" fmla="*/ 1021 w 1685"/>
                <a:gd name="T47" fmla="*/ 852 h 2033"/>
                <a:gd name="T48" fmla="*/ 1076 w 1685"/>
                <a:gd name="T49" fmla="*/ 852 h 2033"/>
                <a:gd name="T50" fmla="*/ 1174 w 1685"/>
                <a:gd name="T51" fmla="*/ 852 h 2033"/>
                <a:gd name="T52" fmla="*/ 1323 w 1685"/>
                <a:gd name="T53" fmla="*/ 851 h 2033"/>
                <a:gd name="T54" fmla="*/ 1459 w 1685"/>
                <a:gd name="T55" fmla="*/ 851 h 2033"/>
                <a:gd name="T56" fmla="*/ 1543 w 1685"/>
                <a:gd name="T57" fmla="*/ 876 h 2033"/>
                <a:gd name="T58" fmla="*/ 1600 w 1685"/>
                <a:gd name="T59" fmla="*/ 943 h 2033"/>
                <a:gd name="T60" fmla="*/ 1610 w 1685"/>
                <a:gd name="T61" fmla="*/ 1031 h 2033"/>
                <a:gd name="T62" fmla="*/ 1241 w 1685"/>
                <a:gd name="T63" fmla="*/ 1961 h 2033"/>
                <a:gd name="T64" fmla="*/ 1183 w 1685"/>
                <a:gd name="T65" fmla="*/ 2015 h 2033"/>
                <a:gd name="T66" fmla="*/ 1108 w 1685"/>
                <a:gd name="T67" fmla="*/ 2033 h 2033"/>
                <a:gd name="T68" fmla="*/ 1030 w 1685"/>
                <a:gd name="T69" fmla="*/ 2009 h 2033"/>
                <a:gd name="T70" fmla="*/ 976 w 1685"/>
                <a:gd name="T71" fmla="*/ 1952 h 2033"/>
                <a:gd name="T72" fmla="*/ 958 w 1685"/>
                <a:gd name="T73" fmla="*/ 1877 h 2033"/>
                <a:gd name="T74" fmla="*/ 1013 w 1685"/>
                <a:gd name="T75" fmla="*/ 1712 h 2033"/>
                <a:gd name="T76" fmla="*/ 230 w 1685"/>
                <a:gd name="T77" fmla="*/ 1987 h 2033"/>
                <a:gd name="T78" fmla="*/ 192 w 1685"/>
                <a:gd name="T79" fmla="*/ 2027 h 2033"/>
                <a:gd name="T80" fmla="*/ 138 w 1685"/>
                <a:gd name="T81" fmla="*/ 2028 h 2033"/>
                <a:gd name="T82" fmla="*/ 99 w 1685"/>
                <a:gd name="T83" fmla="*/ 1990 h 2033"/>
                <a:gd name="T84" fmla="*/ 98 w 1685"/>
                <a:gd name="T85" fmla="*/ 1936 h 2033"/>
                <a:gd name="T86" fmla="*/ 280 w 1685"/>
                <a:gd name="T87" fmla="*/ 1353 h 2033"/>
                <a:gd name="T88" fmla="*/ 221 w 1685"/>
                <a:gd name="T89" fmla="*/ 1314 h 2033"/>
                <a:gd name="T90" fmla="*/ 2 w 1685"/>
                <a:gd name="T91" fmla="*/ 261 h 2033"/>
                <a:gd name="T92" fmla="*/ 12 w 1685"/>
                <a:gd name="T93" fmla="*/ 191 h 2033"/>
                <a:gd name="T94" fmla="*/ 63 w 1685"/>
                <a:gd name="T95" fmla="*/ 145 h 2033"/>
                <a:gd name="T96" fmla="*/ 133 w 1685"/>
                <a:gd name="T97" fmla="*/ 138 h 2033"/>
                <a:gd name="T98" fmla="*/ 190 w 1685"/>
                <a:gd name="T99" fmla="*/ 177 h 2033"/>
                <a:gd name="T100" fmla="*/ 392 w 1685"/>
                <a:gd name="T101" fmla="*/ 1145 h 2033"/>
                <a:gd name="T102" fmla="*/ 605 w 1685"/>
                <a:gd name="T103" fmla="*/ 1123 h 2033"/>
                <a:gd name="T104" fmla="*/ 535 w 1685"/>
                <a:gd name="T105" fmla="*/ 1063 h 2033"/>
                <a:gd name="T106" fmla="*/ 497 w 1685"/>
                <a:gd name="T107" fmla="*/ 970 h 2033"/>
                <a:gd name="T108" fmla="*/ 495 w 1685"/>
                <a:gd name="T109" fmla="*/ 179 h 2033"/>
                <a:gd name="T110" fmla="*/ 533 w 1685"/>
                <a:gd name="T111" fmla="*/ 88 h 2033"/>
                <a:gd name="T112" fmla="*/ 608 w 1685"/>
                <a:gd name="T113" fmla="*/ 23 h 2033"/>
                <a:gd name="T114" fmla="*/ 708 w 1685"/>
                <a:gd name="T115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85" h="2033">
                  <a:moveTo>
                    <a:pt x="1233" y="1157"/>
                  </a:moveTo>
                  <a:lnTo>
                    <a:pt x="1095" y="1158"/>
                  </a:lnTo>
                  <a:lnTo>
                    <a:pt x="1113" y="1170"/>
                  </a:lnTo>
                  <a:lnTo>
                    <a:pt x="1128" y="1186"/>
                  </a:lnTo>
                  <a:lnTo>
                    <a:pt x="1139" y="1205"/>
                  </a:lnTo>
                  <a:lnTo>
                    <a:pt x="1147" y="1227"/>
                  </a:lnTo>
                  <a:lnTo>
                    <a:pt x="1150" y="1249"/>
                  </a:lnTo>
                  <a:lnTo>
                    <a:pt x="1147" y="1274"/>
                  </a:lnTo>
                  <a:lnTo>
                    <a:pt x="1139" y="1297"/>
                  </a:lnTo>
                  <a:lnTo>
                    <a:pt x="1126" y="1316"/>
                  </a:lnTo>
                  <a:lnTo>
                    <a:pt x="1110" y="1332"/>
                  </a:lnTo>
                  <a:lnTo>
                    <a:pt x="1091" y="1344"/>
                  </a:lnTo>
                  <a:lnTo>
                    <a:pt x="1068" y="1353"/>
                  </a:lnTo>
                  <a:lnTo>
                    <a:pt x="1044" y="1355"/>
                  </a:lnTo>
                  <a:lnTo>
                    <a:pt x="1026" y="1355"/>
                  </a:lnTo>
                  <a:lnTo>
                    <a:pt x="1090" y="1519"/>
                  </a:lnTo>
                  <a:lnTo>
                    <a:pt x="1233" y="1157"/>
                  </a:lnTo>
                  <a:close/>
                  <a:moveTo>
                    <a:pt x="708" y="0"/>
                  </a:moveTo>
                  <a:lnTo>
                    <a:pt x="904" y="1"/>
                  </a:lnTo>
                  <a:lnTo>
                    <a:pt x="939" y="5"/>
                  </a:lnTo>
                  <a:lnTo>
                    <a:pt x="972" y="13"/>
                  </a:lnTo>
                  <a:lnTo>
                    <a:pt x="1002" y="26"/>
                  </a:lnTo>
                  <a:lnTo>
                    <a:pt x="1030" y="44"/>
                  </a:lnTo>
                  <a:lnTo>
                    <a:pt x="1055" y="66"/>
                  </a:lnTo>
                  <a:lnTo>
                    <a:pt x="1077" y="91"/>
                  </a:lnTo>
                  <a:lnTo>
                    <a:pt x="1093" y="119"/>
                  </a:lnTo>
                  <a:lnTo>
                    <a:pt x="1106" y="150"/>
                  </a:lnTo>
                  <a:lnTo>
                    <a:pt x="1113" y="183"/>
                  </a:lnTo>
                  <a:lnTo>
                    <a:pt x="1115" y="218"/>
                  </a:lnTo>
                  <a:lnTo>
                    <a:pt x="1113" y="381"/>
                  </a:lnTo>
                  <a:lnTo>
                    <a:pt x="926" y="173"/>
                  </a:lnTo>
                  <a:lnTo>
                    <a:pt x="1119" y="518"/>
                  </a:lnTo>
                  <a:lnTo>
                    <a:pt x="1558" y="518"/>
                  </a:lnTo>
                  <a:lnTo>
                    <a:pt x="1584" y="521"/>
                  </a:lnTo>
                  <a:lnTo>
                    <a:pt x="1607" y="528"/>
                  </a:lnTo>
                  <a:lnTo>
                    <a:pt x="1629" y="540"/>
                  </a:lnTo>
                  <a:lnTo>
                    <a:pt x="1647" y="556"/>
                  </a:lnTo>
                  <a:lnTo>
                    <a:pt x="1663" y="574"/>
                  </a:lnTo>
                  <a:lnTo>
                    <a:pt x="1675" y="596"/>
                  </a:lnTo>
                  <a:lnTo>
                    <a:pt x="1683" y="620"/>
                  </a:lnTo>
                  <a:lnTo>
                    <a:pt x="1685" y="645"/>
                  </a:lnTo>
                  <a:lnTo>
                    <a:pt x="1683" y="671"/>
                  </a:lnTo>
                  <a:lnTo>
                    <a:pt x="1675" y="695"/>
                  </a:lnTo>
                  <a:lnTo>
                    <a:pt x="1663" y="717"/>
                  </a:lnTo>
                  <a:lnTo>
                    <a:pt x="1647" y="736"/>
                  </a:lnTo>
                  <a:lnTo>
                    <a:pt x="1629" y="751"/>
                  </a:lnTo>
                  <a:lnTo>
                    <a:pt x="1607" y="763"/>
                  </a:lnTo>
                  <a:lnTo>
                    <a:pt x="1584" y="770"/>
                  </a:lnTo>
                  <a:lnTo>
                    <a:pt x="1558" y="773"/>
                  </a:lnTo>
                  <a:lnTo>
                    <a:pt x="1044" y="773"/>
                  </a:lnTo>
                  <a:lnTo>
                    <a:pt x="1016" y="770"/>
                  </a:lnTo>
                  <a:lnTo>
                    <a:pt x="991" y="762"/>
                  </a:lnTo>
                  <a:lnTo>
                    <a:pt x="968" y="749"/>
                  </a:lnTo>
                  <a:lnTo>
                    <a:pt x="948" y="730"/>
                  </a:lnTo>
                  <a:lnTo>
                    <a:pt x="932" y="708"/>
                  </a:lnTo>
                  <a:lnTo>
                    <a:pt x="734" y="352"/>
                  </a:lnTo>
                  <a:lnTo>
                    <a:pt x="853" y="746"/>
                  </a:lnTo>
                  <a:lnTo>
                    <a:pt x="865" y="772"/>
                  </a:lnTo>
                  <a:lnTo>
                    <a:pt x="882" y="795"/>
                  </a:lnTo>
                  <a:lnTo>
                    <a:pt x="903" y="815"/>
                  </a:lnTo>
                  <a:lnTo>
                    <a:pt x="927" y="831"/>
                  </a:lnTo>
                  <a:lnTo>
                    <a:pt x="954" y="844"/>
                  </a:lnTo>
                  <a:lnTo>
                    <a:pt x="984" y="852"/>
                  </a:lnTo>
                  <a:lnTo>
                    <a:pt x="984" y="852"/>
                  </a:lnTo>
                  <a:lnTo>
                    <a:pt x="985" y="852"/>
                  </a:lnTo>
                  <a:lnTo>
                    <a:pt x="985" y="852"/>
                  </a:lnTo>
                  <a:lnTo>
                    <a:pt x="987" y="852"/>
                  </a:lnTo>
                  <a:lnTo>
                    <a:pt x="989" y="852"/>
                  </a:lnTo>
                  <a:lnTo>
                    <a:pt x="994" y="852"/>
                  </a:lnTo>
                  <a:lnTo>
                    <a:pt x="1000" y="852"/>
                  </a:lnTo>
                  <a:lnTo>
                    <a:pt x="1009" y="852"/>
                  </a:lnTo>
                  <a:lnTo>
                    <a:pt x="1021" y="852"/>
                  </a:lnTo>
                  <a:lnTo>
                    <a:pt x="1035" y="852"/>
                  </a:lnTo>
                  <a:lnTo>
                    <a:pt x="1053" y="852"/>
                  </a:lnTo>
                  <a:lnTo>
                    <a:pt x="1076" y="852"/>
                  </a:lnTo>
                  <a:lnTo>
                    <a:pt x="1104" y="852"/>
                  </a:lnTo>
                  <a:lnTo>
                    <a:pt x="1136" y="852"/>
                  </a:lnTo>
                  <a:lnTo>
                    <a:pt x="1174" y="852"/>
                  </a:lnTo>
                  <a:lnTo>
                    <a:pt x="1217" y="851"/>
                  </a:lnTo>
                  <a:lnTo>
                    <a:pt x="1266" y="851"/>
                  </a:lnTo>
                  <a:lnTo>
                    <a:pt x="1323" y="851"/>
                  </a:lnTo>
                  <a:lnTo>
                    <a:pt x="1386" y="851"/>
                  </a:lnTo>
                  <a:lnTo>
                    <a:pt x="1457" y="851"/>
                  </a:lnTo>
                  <a:lnTo>
                    <a:pt x="1459" y="851"/>
                  </a:lnTo>
                  <a:lnTo>
                    <a:pt x="1489" y="853"/>
                  </a:lnTo>
                  <a:lnTo>
                    <a:pt x="1517" y="862"/>
                  </a:lnTo>
                  <a:lnTo>
                    <a:pt x="1543" y="876"/>
                  </a:lnTo>
                  <a:lnTo>
                    <a:pt x="1565" y="894"/>
                  </a:lnTo>
                  <a:lnTo>
                    <a:pt x="1585" y="918"/>
                  </a:lnTo>
                  <a:lnTo>
                    <a:pt x="1600" y="943"/>
                  </a:lnTo>
                  <a:lnTo>
                    <a:pt x="1608" y="971"/>
                  </a:lnTo>
                  <a:lnTo>
                    <a:pt x="1612" y="1002"/>
                  </a:lnTo>
                  <a:lnTo>
                    <a:pt x="1610" y="1031"/>
                  </a:lnTo>
                  <a:lnTo>
                    <a:pt x="1601" y="1060"/>
                  </a:lnTo>
                  <a:lnTo>
                    <a:pt x="1254" y="1936"/>
                  </a:lnTo>
                  <a:lnTo>
                    <a:pt x="1241" y="1961"/>
                  </a:lnTo>
                  <a:lnTo>
                    <a:pt x="1224" y="1982"/>
                  </a:lnTo>
                  <a:lnTo>
                    <a:pt x="1205" y="2001"/>
                  </a:lnTo>
                  <a:lnTo>
                    <a:pt x="1183" y="2015"/>
                  </a:lnTo>
                  <a:lnTo>
                    <a:pt x="1160" y="2024"/>
                  </a:lnTo>
                  <a:lnTo>
                    <a:pt x="1134" y="2031"/>
                  </a:lnTo>
                  <a:lnTo>
                    <a:pt x="1108" y="2033"/>
                  </a:lnTo>
                  <a:lnTo>
                    <a:pt x="1081" y="2030"/>
                  </a:lnTo>
                  <a:lnTo>
                    <a:pt x="1054" y="2022"/>
                  </a:lnTo>
                  <a:lnTo>
                    <a:pt x="1030" y="2009"/>
                  </a:lnTo>
                  <a:lnTo>
                    <a:pt x="1009" y="1993"/>
                  </a:lnTo>
                  <a:lnTo>
                    <a:pt x="990" y="1974"/>
                  </a:lnTo>
                  <a:lnTo>
                    <a:pt x="976" y="1952"/>
                  </a:lnTo>
                  <a:lnTo>
                    <a:pt x="966" y="1929"/>
                  </a:lnTo>
                  <a:lnTo>
                    <a:pt x="959" y="1903"/>
                  </a:lnTo>
                  <a:lnTo>
                    <a:pt x="958" y="1877"/>
                  </a:lnTo>
                  <a:lnTo>
                    <a:pt x="960" y="1850"/>
                  </a:lnTo>
                  <a:lnTo>
                    <a:pt x="969" y="1824"/>
                  </a:lnTo>
                  <a:lnTo>
                    <a:pt x="1013" y="1712"/>
                  </a:lnTo>
                  <a:lnTo>
                    <a:pt x="875" y="1355"/>
                  </a:lnTo>
                  <a:lnTo>
                    <a:pt x="474" y="1355"/>
                  </a:lnTo>
                  <a:lnTo>
                    <a:pt x="230" y="1987"/>
                  </a:lnTo>
                  <a:lnTo>
                    <a:pt x="220" y="2004"/>
                  </a:lnTo>
                  <a:lnTo>
                    <a:pt x="207" y="2017"/>
                  </a:lnTo>
                  <a:lnTo>
                    <a:pt x="192" y="2027"/>
                  </a:lnTo>
                  <a:lnTo>
                    <a:pt x="175" y="2031"/>
                  </a:lnTo>
                  <a:lnTo>
                    <a:pt x="156" y="2032"/>
                  </a:lnTo>
                  <a:lnTo>
                    <a:pt x="138" y="2028"/>
                  </a:lnTo>
                  <a:lnTo>
                    <a:pt x="122" y="2018"/>
                  </a:lnTo>
                  <a:lnTo>
                    <a:pt x="109" y="2006"/>
                  </a:lnTo>
                  <a:lnTo>
                    <a:pt x="99" y="1990"/>
                  </a:lnTo>
                  <a:lnTo>
                    <a:pt x="94" y="1973"/>
                  </a:lnTo>
                  <a:lnTo>
                    <a:pt x="94" y="1955"/>
                  </a:lnTo>
                  <a:lnTo>
                    <a:pt x="98" y="1936"/>
                  </a:lnTo>
                  <a:lnTo>
                    <a:pt x="323" y="1355"/>
                  </a:lnTo>
                  <a:lnTo>
                    <a:pt x="304" y="1355"/>
                  </a:lnTo>
                  <a:lnTo>
                    <a:pt x="280" y="1353"/>
                  </a:lnTo>
                  <a:lnTo>
                    <a:pt x="258" y="1344"/>
                  </a:lnTo>
                  <a:lnTo>
                    <a:pt x="237" y="1331"/>
                  </a:lnTo>
                  <a:lnTo>
                    <a:pt x="221" y="1314"/>
                  </a:lnTo>
                  <a:lnTo>
                    <a:pt x="208" y="1293"/>
                  </a:lnTo>
                  <a:lnTo>
                    <a:pt x="201" y="1270"/>
                  </a:lnTo>
                  <a:lnTo>
                    <a:pt x="2" y="261"/>
                  </a:lnTo>
                  <a:lnTo>
                    <a:pt x="0" y="236"/>
                  </a:lnTo>
                  <a:lnTo>
                    <a:pt x="3" y="212"/>
                  </a:lnTo>
                  <a:lnTo>
                    <a:pt x="12" y="191"/>
                  </a:lnTo>
                  <a:lnTo>
                    <a:pt x="25" y="173"/>
                  </a:lnTo>
                  <a:lnTo>
                    <a:pt x="42" y="156"/>
                  </a:lnTo>
                  <a:lnTo>
                    <a:pt x="63" y="145"/>
                  </a:lnTo>
                  <a:lnTo>
                    <a:pt x="85" y="137"/>
                  </a:lnTo>
                  <a:lnTo>
                    <a:pt x="110" y="135"/>
                  </a:lnTo>
                  <a:lnTo>
                    <a:pt x="133" y="138"/>
                  </a:lnTo>
                  <a:lnTo>
                    <a:pt x="154" y="147"/>
                  </a:lnTo>
                  <a:lnTo>
                    <a:pt x="174" y="160"/>
                  </a:lnTo>
                  <a:lnTo>
                    <a:pt x="190" y="177"/>
                  </a:lnTo>
                  <a:lnTo>
                    <a:pt x="202" y="196"/>
                  </a:lnTo>
                  <a:lnTo>
                    <a:pt x="209" y="220"/>
                  </a:lnTo>
                  <a:lnTo>
                    <a:pt x="392" y="1145"/>
                  </a:lnTo>
                  <a:lnTo>
                    <a:pt x="660" y="1145"/>
                  </a:lnTo>
                  <a:lnTo>
                    <a:pt x="632" y="1136"/>
                  </a:lnTo>
                  <a:lnTo>
                    <a:pt x="605" y="1123"/>
                  </a:lnTo>
                  <a:lnTo>
                    <a:pt x="580" y="1107"/>
                  </a:lnTo>
                  <a:lnTo>
                    <a:pt x="558" y="1088"/>
                  </a:lnTo>
                  <a:lnTo>
                    <a:pt x="535" y="1063"/>
                  </a:lnTo>
                  <a:lnTo>
                    <a:pt x="518" y="1034"/>
                  </a:lnTo>
                  <a:lnTo>
                    <a:pt x="505" y="1004"/>
                  </a:lnTo>
                  <a:lnTo>
                    <a:pt x="497" y="970"/>
                  </a:lnTo>
                  <a:lnTo>
                    <a:pt x="494" y="937"/>
                  </a:lnTo>
                  <a:lnTo>
                    <a:pt x="492" y="214"/>
                  </a:lnTo>
                  <a:lnTo>
                    <a:pt x="495" y="179"/>
                  </a:lnTo>
                  <a:lnTo>
                    <a:pt x="503" y="146"/>
                  </a:lnTo>
                  <a:lnTo>
                    <a:pt x="516" y="116"/>
                  </a:lnTo>
                  <a:lnTo>
                    <a:pt x="533" y="88"/>
                  </a:lnTo>
                  <a:lnTo>
                    <a:pt x="554" y="62"/>
                  </a:lnTo>
                  <a:lnTo>
                    <a:pt x="580" y="41"/>
                  </a:lnTo>
                  <a:lnTo>
                    <a:pt x="608" y="23"/>
                  </a:lnTo>
                  <a:lnTo>
                    <a:pt x="640" y="11"/>
                  </a:lnTo>
                  <a:lnTo>
                    <a:pt x="672" y="2"/>
                  </a:lnTo>
                  <a:lnTo>
                    <a:pt x="7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6411913" y="2032000"/>
              <a:ext cx="88900" cy="88900"/>
            </a:xfrm>
            <a:custGeom>
              <a:avLst/>
              <a:gdLst>
                <a:gd name="T0" fmla="*/ 282 w 564"/>
                <a:gd name="T1" fmla="*/ 0 h 562"/>
                <a:gd name="T2" fmla="*/ 323 w 564"/>
                <a:gd name="T3" fmla="*/ 4 h 562"/>
                <a:gd name="T4" fmla="*/ 363 w 564"/>
                <a:gd name="T5" fmla="*/ 12 h 562"/>
                <a:gd name="T6" fmla="*/ 401 w 564"/>
                <a:gd name="T7" fmla="*/ 27 h 562"/>
                <a:gd name="T8" fmla="*/ 435 w 564"/>
                <a:gd name="T9" fmla="*/ 46 h 562"/>
                <a:gd name="T10" fmla="*/ 466 w 564"/>
                <a:gd name="T11" fmla="*/ 69 h 562"/>
                <a:gd name="T12" fmla="*/ 495 w 564"/>
                <a:gd name="T13" fmla="*/ 97 h 562"/>
                <a:gd name="T14" fmla="*/ 518 w 564"/>
                <a:gd name="T15" fmla="*/ 129 h 562"/>
                <a:gd name="T16" fmla="*/ 537 w 564"/>
                <a:gd name="T17" fmla="*/ 163 h 562"/>
                <a:gd name="T18" fmla="*/ 552 w 564"/>
                <a:gd name="T19" fmla="*/ 201 h 562"/>
                <a:gd name="T20" fmla="*/ 560 w 564"/>
                <a:gd name="T21" fmla="*/ 241 h 562"/>
                <a:gd name="T22" fmla="*/ 564 w 564"/>
                <a:gd name="T23" fmla="*/ 281 h 562"/>
                <a:gd name="T24" fmla="*/ 560 w 564"/>
                <a:gd name="T25" fmla="*/ 323 h 562"/>
                <a:gd name="T26" fmla="*/ 552 w 564"/>
                <a:gd name="T27" fmla="*/ 363 h 562"/>
                <a:gd name="T28" fmla="*/ 537 w 564"/>
                <a:gd name="T29" fmla="*/ 400 h 562"/>
                <a:gd name="T30" fmla="*/ 518 w 564"/>
                <a:gd name="T31" fmla="*/ 435 h 562"/>
                <a:gd name="T32" fmla="*/ 495 w 564"/>
                <a:gd name="T33" fmla="*/ 467 h 562"/>
                <a:gd name="T34" fmla="*/ 466 w 564"/>
                <a:gd name="T35" fmla="*/ 494 h 562"/>
                <a:gd name="T36" fmla="*/ 435 w 564"/>
                <a:gd name="T37" fmla="*/ 517 h 562"/>
                <a:gd name="T38" fmla="*/ 401 w 564"/>
                <a:gd name="T39" fmla="*/ 537 h 562"/>
                <a:gd name="T40" fmla="*/ 363 w 564"/>
                <a:gd name="T41" fmla="*/ 551 h 562"/>
                <a:gd name="T42" fmla="*/ 323 w 564"/>
                <a:gd name="T43" fmla="*/ 560 h 562"/>
                <a:gd name="T44" fmla="*/ 282 w 564"/>
                <a:gd name="T45" fmla="*/ 562 h 562"/>
                <a:gd name="T46" fmla="*/ 240 w 564"/>
                <a:gd name="T47" fmla="*/ 560 h 562"/>
                <a:gd name="T48" fmla="*/ 200 w 564"/>
                <a:gd name="T49" fmla="*/ 551 h 562"/>
                <a:gd name="T50" fmla="*/ 163 w 564"/>
                <a:gd name="T51" fmla="*/ 537 h 562"/>
                <a:gd name="T52" fmla="*/ 129 w 564"/>
                <a:gd name="T53" fmla="*/ 517 h 562"/>
                <a:gd name="T54" fmla="*/ 96 w 564"/>
                <a:gd name="T55" fmla="*/ 494 h 562"/>
                <a:gd name="T56" fmla="*/ 69 w 564"/>
                <a:gd name="T57" fmla="*/ 467 h 562"/>
                <a:gd name="T58" fmla="*/ 46 w 564"/>
                <a:gd name="T59" fmla="*/ 435 h 562"/>
                <a:gd name="T60" fmla="*/ 26 w 564"/>
                <a:gd name="T61" fmla="*/ 400 h 562"/>
                <a:gd name="T62" fmla="*/ 12 w 564"/>
                <a:gd name="T63" fmla="*/ 363 h 562"/>
                <a:gd name="T64" fmla="*/ 3 w 564"/>
                <a:gd name="T65" fmla="*/ 323 h 562"/>
                <a:gd name="T66" fmla="*/ 0 w 564"/>
                <a:gd name="T67" fmla="*/ 281 h 562"/>
                <a:gd name="T68" fmla="*/ 3 w 564"/>
                <a:gd name="T69" fmla="*/ 241 h 562"/>
                <a:gd name="T70" fmla="*/ 12 w 564"/>
                <a:gd name="T71" fmla="*/ 201 h 562"/>
                <a:gd name="T72" fmla="*/ 26 w 564"/>
                <a:gd name="T73" fmla="*/ 163 h 562"/>
                <a:gd name="T74" fmla="*/ 46 w 564"/>
                <a:gd name="T75" fmla="*/ 129 h 562"/>
                <a:gd name="T76" fmla="*/ 69 w 564"/>
                <a:gd name="T77" fmla="*/ 97 h 562"/>
                <a:gd name="T78" fmla="*/ 96 w 564"/>
                <a:gd name="T79" fmla="*/ 69 h 562"/>
                <a:gd name="T80" fmla="*/ 129 w 564"/>
                <a:gd name="T81" fmla="*/ 46 h 562"/>
                <a:gd name="T82" fmla="*/ 163 w 564"/>
                <a:gd name="T83" fmla="*/ 27 h 562"/>
                <a:gd name="T84" fmla="*/ 200 w 564"/>
                <a:gd name="T85" fmla="*/ 12 h 562"/>
                <a:gd name="T86" fmla="*/ 240 w 564"/>
                <a:gd name="T87" fmla="*/ 4 h 562"/>
                <a:gd name="T88" fmla="*/ 282 w 564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2">
                  <a:moveTo>
                    <a:pt x="282" y="0"/>
                  </a:moveTo>
                  <a:lnTo>
                    <a:pt x="323" y="4"/>
                  </a:lnTo>
                  <a:lnTo>
                    <a:pt x="363" y="12"/>
                  </a:lnTo>
                  <a:lnTo>
                    <a:pt x="401" y="27"/>
                  </a:lnTo>
                  <a:lnTo>
                    <a:pt x="435" y="46"/>
                  </a:lnTo>
                  <a:lnTo>
                    <a:pt x="466" y="69"/>
                  </a:lnTo>
                  <a:lnTo>
                    <a:pt x="495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1"/>
                  </a:lnTo>
                  <a:lnTo>
                    <a:pt x="560" y="241"/>
                  </a:lnTo>
                  <a:lnTo>
                    <a:pt x="564" y="281"/>
                  </a:lnTo>
                  <a:lnTo>
                    <a:pt x="560" y="323"/>
                  </a:lnTo>
                  <a:lnTo>
                    <a:pt x="552" y="363"/>
                  </a:lnTo>
                  <a:lnTo>
                    <a:pt x="537" y="400"/>
                  </a:lnTo>
                  <a:lnTo>
                    <a:pt x="518" y="435"/>
                  </a:lnTo>
                  <a:lnTo>
                    <a:pt x="495" y="467"/>
                  </a:lnTo>
                  <a:lnTo>
                    <a:pt x="466" y="494"/>
                  </a:lnTo>
                  <a:lnTo>
                    <a:pt x="435" y="517"/>
                  </a:lnTo>
                  <a:lnTo>
                    <a:pt x="401" y="537"/>
                  </a:lnTo>
                  <a:lnTo>
                    <a:pt x="363" y="551"/>
                  </a:lnTo>
                  <a:lnTo>
                    <a:pt x="323" y="560"/>
                  </a:lnTo>
                  <a:lnTo>
                    <a:pt x="282" y="562"/>
                  </a:lnTo>
                  <a:lnTo>
                    <a:pt x="240" y="560"/>
                  </a:lnTo>
                  <a:lnTo>
                    <a:pt x="200" y="551"/>
                  </a:lnTo>
                  <a:lnTo>
                    <a:pt x="163" y="537"/>
                  </a:lnTo>
                  <a:lnTo>
                    <a:pt x="129" y="517"/>
                  </a:lnTo>
                  <a:lnTo>
                    <a:pt x="96" y="494"/>
                  </a:lnTo>
                  <a:lnTo>
                    <a:pt x="69" y="467"/>
                  </a:lnTo>
                  <a:lnTo>
                    <a:pt x="46" y="435"/>
                  </a:lnTo>
                  <a:lnTo>
                    <a:pt x="26" y="400"/>
                  </a:lnTo>
                  <a:lnTo>
                    <a:pt x="12" y="363"/>
                  </a:lnTo>
                  <a:lnTo>
                    <a:pt x="3" y="323"/>
                  </a:lnTo>
                  <a:lnTo>
                    <a:pt x="0" y="281"/>
                  </a:lnTo>
                  <a:lnTo>
                    <a:pt x="3" y="241"/>
                  </a:lnTo>
                  <a:lnTo>
                    <a:pt x="12" y="201"/>
                  </a:lnTo>
                  <a:lnTo>
                    <a:pt x="26" y="163"/>
                  </a:lnTo>
                  <a:lnTo>
                    <a:pt x="46" y="129"/>
                  </a:lnTo>
                  <a:lnTo>
                    <a:pt x="69" y="97"/>
                  </a:lnTo>
                  <a:lnTo>
                    <a:pt x="96" y="69"/>
                  </a:lnTo>
                  <a:lnTo>
                    <a:pt x="129" y="46"/>
                  </a:lnTo>
                  <a:lnTo>
                    <a:pt x="163" y="27"/>
                  </a:lnTo>
                  <a:lnTo>
                    <a:pt x="200" y="12"/>
                  </a:lnTo>
                  <a:lnTo>
                    <a:pt x="240" y="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6494463" y="1930400"/>
              <a:ext cx="160338" cy="131763"/>
            </a:xfrm>
            <a:custGeom>
              <a:avLst/>
              <a:gdLst>
                <a:gd name="T0" fmla="*/ 564 w 1010"/>
                <a:gd name="T1" fmla="*/ 2 h 824"/>
                <a:gd name="T2" fmla="*/ 675 w 1010"/>
                <a:gd name="T3" fmla="*/ 21 h 824"/>
                <a:gd name="T4" fmla="*/ 776 w 1010"/>
                <a:gd name="T5" fmla="*/ 56 h 824"/>
                <a:gd name="T6" fmla="*/ 862 w 1010"/>
                <a:gd name="T7" fmla="*/ 106 h 824"/>
                <a:gd name="T8" fmla="*/ 931 w 1010"/>
                <a:gd name="T9" fmla="*/ 168 h 824"/>
                <a:gd name="T10" fmla="*/ 980 w 1010"/>
                <a:gd name="T11" fmla="*/ 240 h 824"/>
                <a:gd name="T12" fmla="*/ 1006 w 1010"/>
                <a:gd name="T13" fmla="*/ 320 h 824"/>
                <a:gd name="T14" fmla="*/ 1006 w 1010"/>
                <a:gd name="T15" fmla="*/ 405 h 824"/>
                <a:gd name="T16" fmla="*/ 980 w 1010"/>
                <a:gd name="T17" fmla="*/ 485 h 824"/>
                <a:gd name="T18" fmla="*/ 931 w 1010"/>
                <a:gd name="T19" fmla="*/ 557 h 824"/>
                <a:gd name="T20" fmla="*/ 862 w 1010"/>
                <a:gd name="T21" fmla="*/ 618 h 824"/>
                <a:gd name="T22" fmla="*/ 776 w 1010"/>
                <a:gd name="T23" fmla="*/ 669 h 824"/>
                <a:gd name="T24" fmla="*/ 675 w 1010"/>
                <a:gd name="T25" fmla="*/ 703 h 824"/>
                <a:gd name="T26" fmla="*/ 564 w 1010"/>
                <a:gd name="T27" fmla="*/ 723 h 824"/>
                <a:gd name="T28" fmla="*/ 451 w 1010"/>
                <a:gd name="T29" fmla="*/ 723 h 824"/>
                <a:gd name="T30" fmla="*/ 349 w 1010"/>
                <a:gd name="T31" fmla="*/ 707 h 824"/>
                <a:gd name="T32" fmla="*/ 139 w 1010"/>
                <a:gd name="T33" fmla="*/ 824 h 824"/>
                <a:gd name="T34" fmla="*/ 117 w 1010"/>
                <a:gd name="T35" fmla="*/ 822 h 824"/>
                <a:gd name="T36" fmla="*/ 100 w 1010"/>
                <a:gd name="T37" fmla="*/ 806 h 824"/>
                <a:gd name="T38" fmla="*/ 96 w 1010"/>
                <a:gd name="T39" fmla="*/ 783 h 824"/>
                <a:gd name="T40" fmla="*/ 170 w 1010"/>
                <a:gd name="T41" fmla="*/ 633 h 824"/>
                <a:gd name="T42" fmla="*/ 99 w 1010"/>
                <a:gd name="T43" fmla="*/ 577 h 824"/>
                <a:gd name="T44" fmla="*/ 47 w 1010"/>
                <a:gd name="T45" fmla="*/ 513 h 824"/>
                <a:gd name="T46" fmla="*/ 12 w 1010"/>
                <a:gd name="T47" fmla="*/ 441 h 824"/>
                <a:gd name="T48" fmla="*/ 0 w 1010"/>
                <a:gd name="T49" fmla="*/ 362 h 824"/>
                <a:gd name="T50" fmla="*/ 14 w 1010"/>
                <a:gd name="T51" fmla="*/ 279 h 824"/>
                <a:gd name="T52" fmla="*/ 52 w 1010"/>
                <a:gd name="T53" fmla="*/ 203 h 824"/>
                <a:gd name="T54" fmla="*/ 111 w 1010"/>
                <a:gd name="T55" fmla="*/ 136 h 824"/>
                <a:gd name="T56" fmla="*/ 190 w 1010"/>
                <a:gd name="T57" fmla="*/ 80 h 824"/>
                <a:gd name="T58" fmla="*/ 283 w 1010"/>
                <a:gd name="T59" fmla="*/ 37 h 824"/>
                <a:gd name="T60" fmla="*/ 390 w 1010"/>
                <a:gd name="T61" fmla="*/ 10 h 824"/>
                <a:gd name="T62" fmla="*/ 505 w 1010"/>
                <a:gd name="T63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0" h="824">
                  <a:moveTo>
                    <a:pt x="505" y="0"/>
                  </a:moveTo>
                  <a:lnTo>
                    <a:pt x="564" y="2"/>
                  </a:lnTo>
                  <a:lnTo>
                    <a:pt x="620" y="10"/>
                  </a:lnTo>
                  <a:lnTo>
                    <a:pt x="675" y="21"/>
                  </a:lnTo>
                  <a:lnTo>
                    <a:pt x="727" y="37"/>
                  </a:lnTo>
                  <a:lnTo>
                    <a:pt x="776" y="56"/>
                  </a:lnTo>
                  <a:lnTo>
                    <a:pt x="820" y="80"/>
                  </a:lnTo>
                  <a:lnTo>
                    <a:pt x="862" y="106"/>
                  </a:lnTo>
                  <a:lnTo>
                    <a:pt x="899" y="136"/>
                  </a:lnTo>
                  <a:lnTo>
                    <a:pt x="931" y="168"/>
                  </a:lnTo>
                  <a:lnTo>
                    <a:pt x="958" y="203"/>
                  </a:lnTo>
                  <a:lnTo>
                    <a:pt x="980" y="240"/>
                  </a:lnTo>
                  <a:lnTo>
                    <a:pt x="996" y="279"/>
                  </a:lnTo>
                  <a:lnTo>
                    <a:pt x="1006" y="320"/>
                  </a:lnTo>
                  <a:lnTo>
                    <a:pt x="1010" y="362"/>
                  </a:lnTo>
                  <a:lnTo>
                    <a:pt x="1006" y="405"/>
                  </a:lnTo>
                  <a:lnTo>
                    <a:pt x="996" y="446"/>
                  </a:lnTo>
                  <a:lnTo>
                    <a:pt x="980" y="485"/>
                  </a:lnTo>
                  <a:lnTo>
                    <a:pt x="958" y="521"/>
                  </a:lnTo>
                  <a:lnTo>
                    <a:pt x="931" y="557"/>
                  </a:lnTo>
                  <a:lnTo>
                    <a:pt x="899" y="589"/>
                  </a:lnTo>
                  <a:lnTo>
                    <a:pt x="862" y="618"/>
                  </a:lnTo>
                  <a:lnTo>
                    <a:pt x="820" y="645"/>
                  </a:lnTo>
                  <a:lnTo>
                    <a:pt x="776" y="669"/>
                  </a:lnTo>
                  <a:lnTo>
                    <a:pt x="727" y="688"/>
                  </a:lnTo>
                  <a:lnTo>
                    <a:pt x="675" y="703"/>
                  </a:lnTo>
                  <a:lnTo>
                    <a:pt x="620" y="715"/>
                  </a:lnTo>
                  <a:lnTo>
                    <a:pt x="564" y="723"/>
                  </a:lnTo>
                  <a:lnTo>
                    <a:pt x="505" y="725"/>
                  </a:lnTo>
                  <a:lnTo>
                    <a:pt x="451" y="723"/>
                  </a:lnTo>
                  <a:lnTo>
                    <a:pt x="398" y="716"/>
                  </a:lnTo>
                  <a:lnTo>
                    <a:pt x="349" y="707"/>
                  </a:lnTo>
                  <a:lnTo>
                    <a:pt x="150" y="820"/>
                  </a:lnTo>
                  <a:lnTo>
                    <a:pt x="139" y="824"/>
                  </a:lnTo>
                  <a:lnTo>
                    <a:pt x="127" y="824"/>
                  </a:lnTo>
                  <a:lnTo>
                    <a:pt x="117" y="822"/>
                  </a:lnTo>
                  <a:lnTo>
                    <a:pt x="107" y="814"/>
                  </a:lnTo>
                  <a:lnTo>
                    <a:pt x="100" y="806"/>
                  </a:lnTo>
                  <a:lnTo>
                    <a:pt x="96" y="795"/>
                  </a:lnTo>
                  <a:lnTo>
                    <a:pt x="96" y="783"/>
                  </a:lnTo>
                  <a:lnTo>
                    <a:pt x="99" y="772"/>
                  </a:lnTo>
                  <a:lnTo>
                    <a:pt x="170" y="633"/>
                  </a:lnTo>
                  <a:lnTo>
                    <a:pt x="133" y="606"/>
                  </a:lnTo>
                  <a:lnTo>
                    <a:pt x="99" y="577"/>
                  </a:lnTo>
                  <a:lnTo>
                    <a:pt x="70" y="546"/>
                  </a:lnTo>
                  <a:lnTo>
                    <a:pt x="47" y="513"/>
                  </a:lnTo>
                  <a:lnTo>
                    <a:pt x="27" y="478"/>
                  </a:lnTo>
                  <a:lnTo>
                    <a:pt x="12" y="441"/>
                  </a:lnTo>
                  <a:lnTo>
                    <a:pt x="3" y="402"/>
                  </a:lnTo>
                  <a:lnTo>
                    <a:pt x="0" y="362"/>
                  </a:lnTo>
                  <a:lnTo>
                    <a:pt x="4" y="320"/>
                  </a:lnTo>
                  <a:lnTo>
                    <a:pt x="14" y="279"/>
                  </a:lnTo>
                  <a:lnTo>
                    <a:pt x="30" y="240"/>
                  </a:lnTo>
                  <a:lnTo>
                    <a:pt x="52" y="203"/>
                  </a:lnTo>
                  <a:lnTo>
                    <a:pt x="79" y="168"/>
                  </a:lnTo>
                  <a:lnTo>
                    <a:pt x="111" y="136"/>
                  </a:lnTo>
                  <a:lnTo>
                    <a:pt x="148" y="106"/>
                  </a:lnTo>
                  <a:lnTo>
                    <a:pt x="190" y="80"/>
                  </a:lnTo>
                  <a:lnTo>
                    <a:pt x="234" y="56"/>
                  </a:lnTo>
                  <a:lnTo>
                    <a:pt x="283" y="37"/>
                  </a:lnTo>
                  <a:lnTo>
                    <a:pt x="335" y="21"/>
                  </a:lnTo>
                  <a:lnTo>
                    <a:pt x="390" y="10"/>
                  </a:lnTo>
                  <a:lnTo>
                    <a:pt x="446" y="2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218"/>
          <p:cNvGrpSpPr/>
          <p:nvPr/>
        </p:nvGrpSpPr>
        <p:grpSpPr>
          <a:xfrm>
            <a:off x="4343402" y="3397728"/>
            <a:ext cx="884921" cy="916185"/>
            <a:chOff x="2552700" y="1935163"/>
            <a:chExt cx="528638" cy="515938"/>
          </a:xfrm>
          <a:solidFill>
            <a:srgbClr val="000000"/>
          </a:solidFill>
        </p:grpSpPr>
        <p:sp>
          <p:nvSpPr>
            <p:cNvPr id="75" name="Freeform 125"/>
            <p:cNvSpPr>
              <a:spLocks noEditPoints="1"/>
            </p:cNvSpPr>
            <p:nvPr/>
          </p:nvSpPr>
          <p:spPr bwMode="auto">
            <a:xfrm>
              <a:off x="2552700" y="1935163"/>
              <a:ext cx="528638" cy="515938"/>
            </a:xfrm>
            <a:custGeom>
              <a:avLst/>
              <a:gdLst>
                <a:gd name="T0" fmla="*/ 114 w 3330"/>
                <a:gd name="T1" fmla="*/ 3025 h 3256"/>
                <a:gd name="T2" fmla="*/ 156 w 3330"/>
                <a:gd name="T3" fmla="*/ 3102 h 3256"/>
                <a:gd name="T4" fmla="*/ 232 w 3330"/>
                <a:gd name="T5" fmla="*/ 3143 h 3256"/>
                <a:gd name="T6" fmla="*/ 3098 w 3330"/>
                <a:gd name="T7" fmla="*/ 3143 h 3256"/>
                <a:gd name="T8" fmla="*/ 3174 w 3330"/>
                <a:gd name="T9" fmla="*/ 3102 h 3256"/>
                <a:gd name="T10" fmla="*/ 3216 w 3330"/>
                <a:gd name="T11" fmla="*/ 3025 h 3256"/>
                <a:gd name="T12" fmla="*/ 111 w 3330"/>
                <a:gd name="T13" fmla="*/ 1049 h 3256"/>
                <a:gd name="T14" fmla="*/ 2997 w 3330"/>
                <a:gd name="T15" fmla="*/ 939 h 3256"/>
                <a:gd name="T16" fmla="*/ 333 w 3330"/>
                <a:gd name="T17" fmla="*/ 939 h 3256"/>
                <a:gd name="T18" fmla="*/ 3131 w 3330"/>
                <a:gd name="T19" fmla="*/ 276 h 3256"/>
                <a:gd name="T20" fmla="*/ 3164 w 3330"/>
                <a:gd name="T21" fmla="*/ 939 h 3256"/>
                <a:gd name="T22" fmla="*/ 166 w 3330"/>
                <a:gd name="T23" fmla="*/ 276 h 3256"/>
                <a:gd name="T24" fmla="*/ 481 w 3330"/>
                <a:gd name="T25" fmla="*/ 557 h 3256"/>
                <a:gd name="T26" fmla="*/ 1658 w 3330"/>
                <a:gd name="T27" fmla="*/ 0 h 3256"/>
                <a:gd name="T28" fmla="*/ 1696 w 3330"/>
                <a:gd name="T29" fmla="*/ 10 h 3256"/>
                <a:gd name="T30" fmla="*/ 2102 w 3330"/>
                <a:gd name="T31" fmla="*/ 414 h 3256"/>
                <a:gd name="T32" fmla="*/ 2107 w 3330"/>
                <a:gd name="T33" fmla="*/ 456 h 3256"/>
                <a:gd name="T34" fmla="*/ 2081 w 3330"/>
                <a:gd name="T35" fmla="*/ 490 h 3256"/>
                <a:gd name="T36" fmla="*/ 2040 w 3330"/>
                <a:gd name="T37" fmla="*/ 495 h 3256"/>
                <a:gd name="T38" fmla="*/ 1721 w 3330"/>
                <a:gd name="T39" fmla="*/ 189 h 3256"/>
                <a:gd name="T40" fmla="*/ 2720 w 3330"/>
                <a:gd name="T41" fmla="*/ 552 h 3256"/>
                <a:gd name="T42" fmla="*/ 2721 w 3330"/>
                <a:gd name="T43" fmla="*/ 543 h 3256"/>
                <a:gd name="T44" fmla="*/ 2723 w 3330"/>
                <a:gd name="T45" fmla="*/ 533 h 3256"/>
                <a:gd name="T46" fmla="*/ 2726 w 3330"/>
                <a:gd name="T47" fmla="*/ 528 h 3256"/>
                <a:gd name="T48" fmla="*/ 2733 w 3330"/>
                <a:gd name="T49" fmla="*/ 517 h 3256"/>
                <a:gd name="T50" fmla="*/ 2109 w 3330"/>
                <a:gd name="T51" fmla="*/ 276 h 3256"/>
                <a:gd name="T52" fmla="*/ 2065 w 3330"/>
                <a:gd name="T53" fmla="*/ 253 h 3256"/>
                <a:gd name="T54" fmla="*/ 2057 w 3330"/>
                <a:gd name="T55" fmla="*/ 203 h 3256"/>
                <a:gd name="T56" fmla="*/ 2092 w 3330"/>
                <a:gd name="T57" fmla="*/ 168 h 3256"/>
                <a:gd name="T58" fmla="*/ 3274 w 3330"/>
                <a:gd name="T59" fmla="*/ 939 h 3256"/>
                <a:gd name="T60" fmla="*/ 3328 w 3330"/>
                <a:gd name="T61" fmla="*/ 3033 h 3256"/>
                <a:gd name="T62" fmla="*/ 3288 w 3330"/>
                <a:gd name="T63" fmla="*/ 3137 h 3256"/>
                <a:gd name="T64" fmla="*/ 3210 w 3330"/>
                <a:gd name="T65" fmla="*/ 3213 h 3256"/>
                <a:gd name="T66" fmla="*/ 3106 w 3330"/>
                <a:gd name="T67" fmla="*/ 3253 h 3256"/>
                <a:gd name="T68" fmla="*/ 224 w 3330"/>
                <a:gd name="T69" fmla="*/ 3253 h 3256"/>
                <a:gd name="T70" fmla="*/ 120 w 3330"/>
                <a:gd name="T71" fmla="*/ 3213 h 3256"/>
                <a:gd name="T72" fmla="*/ 42 w 3330"/>
                <a:gd name="T73" fmla="*/ 3137 h 3256"/>
                <a:gd name="T74" fmla="*/ 2 w 3330"/>
                <a:gd name="T75" fmla="*/ 3033 h 3256"/>
                <a:gd name="T76" fmla="*/ 56 w 3330"/>
                <a:gd name="T77" fmla="*/ 939 h 3256"/>
                <a:gd name="T78" fmla="*/ 1238 w 3330"/>
                <a:gd name="T79" fmla="*/ 168 h 3256"/>
                <a:gd name="T80" fmla="*/ 1273 w 3330"/>
                <a:gd name="T81" fmla="*/ 203 h 3256"/>
                <a:gd name="T82" fmla="*/ 1265 w 3330"/>
                <a:gd name="T83" fmla="*/ 253 h 3256"/>
                <a:gd name="T84" fmla="*/ 1221 w 3330"/>
                <a:gd name="T85" fmla="*/ 276 h 3256"/>
                <a:gd name="T86" fmla="*/ 597 w 3330"/>
                <a:gd name="T87" fmla="*/ 517 h 3256"/>
                <a:gd name="T88" fmla="*/ 604 w 3330"/>
                <a:gd name="T89" fmla="*/ 528 h 3256"/>
                <a:gd name="T90" fmla="*/ 607 w 3330"/>
                <a:gd name="T91" fmla="*/ 533 h 3256"/>
                <a:gd name="T92" fmla="*/ 609 w 3330"/>
                <a:gd name="T93" fmla="*/ 543 h 3256"/>
                <a:gd name="T94" fmla="*/ 610 w 3330"/>
                <a:gd name="T95" fmla="*/ 552 h 3256"/>
                <a:gd name="T96" fmla="*/ 1609 w 3330"/>
                <a:gd name="T97" fmla="*/ 189 h 3256"/>
                <a:gd name="T98" fmla="*/ 1290 w 3330"/>
                <a:gd name="T99" fmla="*/ 495 h 3256"/>
                <a:gd name="T100" fmla="*/ 1249 w 3330"/>
                <a:gd name="T101" fmla="*/ 490 h 3256"/>
                <a:gd name="T102" fmla="*/ 1223 w 3330"/>
                <a:gd name="T103" fmla="*/ 456 h 3256"/>
                <a:gd name="T104" fmla="*/ 1228 w 3330"/>
                <a:gd name="T105" fmla="*/ 414 h 3256"/>
                <a:gd name="T106" fmla="*/ 1634 w 3330"/>
                <a:gd name="T107" fmla="*/ 10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30" h="3256">
                  <a:moveTo>
                    <a:pt x="111" y="1049"/>
                  </a:moveTo>
                  <a:lnTo>
                    <a:pt x="111" y="2994"/>
                  </a:lnTo>
                  <a:lnTo>
                    <a:pt x="114" y="3025"/>
                  </a:lnTo>
                  <a:lnTo>
                    <a:pt x="123" y="3054"/>
                  </a:lnTo>
                  <a:lnTo>
                    <a:pt x="137" y="3079"/>
                  </a:lnTo>
                  <a:lnTo>
                    <a:pt x="156" y="3102"/>
                  </a:lnTo>
                  <a:lnTo>
                    <a:pt x="178" y="3120"/>
                  </a:lnTo>
                  <a:lnTo>
                    <a:pt x="204" y="3133"/>
                  </a:lnTo>
                  <a:lnTo>
                    <a:pt x="232" y="3143"/>
                  </a:lnTo>
                  <a:lnTo>
                    <a:pt x="263" y="3146"/>
                  </a:lnTo>
                  <a:lnTo>
                    <a:pt x="3067" y="3146"/>
                  </a:lnTo>
                  <a:lnTo>
                    <a:pt x="3098" y="3143"/>
                  </a:lnTo>
                  <a:lnTo>
                    <a:pt x="3126" y="3133"/>
                  </a:lnTo>
                  <a:lnTo>
                    <a:pt x="3152" y="3120"/>
                  </a:lnTo>
                  <a:lnTo>
                    <a:pt x="3174" y="3102"/>
                  </a:lnTo>
                  <a:lnTo>
                    <a:pt x="3193" y="3079"/>
                  </a:lnTo>
                  <a:lnTo>
                    <a:pt x="3207" y="3054"/>
                  </a:lnTo>
                  <a:lnTo>
                    <a:pt x="3216" y="3025"/>
                  </a:lnTo>
                  <a:lnTo>
                    <a:pt x="3219" y="2994"/>
                  </a:lnTo>
                  <a:lnTo>
                    <a:pt x="3219" y="1049"/>
                  </a:lnTo>
                  <a:lnTo>
                    <a:pt x="111" y="1049"/>
                  </a:lnTo>
                  <a:close/>
                  <a:moveTo>
                    <a:pt x="2830" y="717"/>
                  </a:moveTo>
                  <a:lnTo>
                    <a:pt x="2830" y="939"/>
                  </a:lnTo>
                  <a:lnTo>
                    <a:pt x="2997" y="939"/>
                  </a:lnTo>
                  <a:lnTo>
                    <a:pt x="2830" y="717"/>
                  </a:lnTo>
                  <a:close/>
                  <a:moveTo>
                    <a:pt x="500" y="717"/>
                  </a:moveTo>
                  <a:lnTo>
                    <a:pt x="333" y="939"/>
                  </a:lnTo>
                  <a:lnTo>
                    <a:pt x="500" y="939"/>
                  </a:lnTo>
                  <a:lnTo>
                    <a:pt x="500" y="717"/>
                  </a:lnTo>
                  <a:close/>
                  <a:moveTo>
                    <a:pt x="3131" y="276"/>
                  </a:moveTo>
                  <a:lnTo>
                    <a:pt x="2849" y="557"/>
                  </a:lnTo>
                  <a:lnTo>
                    <a:pt x="3136" y="939"/>
                  </a:lnTo>
                  <a:lnTo>
                    <a:pt x="3164" y="939"/>
                  </a:lnTo>
                  <a:lnTo>
                    <a:pt x="3164" y="276"/>
                  </a:lnTo>
                  <a:lnTo>
                    <a:pt x="3131" y="276"/>
                  </a:lnTo>
                  <a:close/>
                  <a:moveTo>
                    <a:pt x="166" y="276"/>
                  </a:moveTo>
                  <a:lnTo>
                    <a:pt x="166" y="939"/>
                  </a:lnTo>
                  <a:lnTo>
                    <a:pt x="194" y="939"/>
                  </a:lnTo>
                  <a:lnTo>
                    <a:pt x="481" y="557"/>
                  </a:lnTo>
                  <a:lnTo>
                    <a:pt x="199" y="276"/>
                  </a:lnTo>
                  <a:lnTo>
                    <a:pt x="166" y="276"/>
                  </a:lnTo>
                  <a:close/>
                  <a:moveTo>
                    <a:pt x="1658" y="0"/>
                  </a:moveTo>
                  <a:lnTo>
                    <a:pt x="1672" y="0"/>
                  </a:lnTo>
                  <a:lnTo>
                    <a:pt x="1687" y="4"/>
                  </a:lnTo>
                  <a:lnTo>
                    <a:pt x="1696" y="10"/>
                  </a:lnTo>
                  <a:lnTo>
                    <a:pt x="1704" y="17"/>
                  </a:lnTo>
                  <a:lnTo>
                    <a:pt x="2093" y="403"/>
                  </a:lnTo>
                  <a:lnTo>
                    <a:pt x="2102" y="414"/>
                  </a:lnTo>
                  <a:lnTo>
                    <a:pt x="2107" y="427"/>
                  </a:lnTo>
                  <a:lnTo>
                    <a:pt x="2109" y="442"/>
                  </a:lnTo>
                  <a:lnTo>
                    <a:pt x="2107" y="456"/>
                  </a:lnTo>
                  <a:lnTo>
                    <a:pt x="2102" y="469"/>
                  </a:lnTo>
                  <a:lnTo>
                    <a:pt x="2093" y="481"/>
                  </a:lnTo>
                  <a:lnTo>
                    <a:pt x="2081" y="490"/>
                  </a:lnTo>
                  <a:lnTo>
                    <a:pt x="2068" y="495"/>
                  </a:lnTo>
                  <a:lnTo>
                    <a:pt x="2053" y="497"/>
                  </a:lnTo>
                  <a:lnTo>
                    <a:pt x="2040" y="495"/>
                  </a:lnTo>
                  <a:lnTo>
                    <a:pt x="2027" y="490"/>
                  </a:lnTo>
                  <a:lnTo>
                    <a:pt x="2014" y="481"/>
                  </a:lnTo>
                  <a:lnTo>
                    <a:pt x="1721" y="189"/>
                  </a:lnTo>
                  <a:lnTo>
                    <a:pt x="1721" y="939"/>
                  </a:lnTo>
                  <a:lnTo>
                    <a:pt x="2720" y="939"/>
                  </a:lnTo>
                  <a:lnTo>
                    <a:pt x="2720" y="552"/>
                  </a:lnTo>
                  <a:lnTo>
                    <a:pt x="2720" y="550"/>
                  </a:lnTo>
                  <a:lnTo>
                    <a:pt x="2720" y="548"/>
                  </a:lnTo>
                  <a:lnTo>
                    <a:pt x="2721" y="543"/>
                  </a:lnTo>
                  <a:lnTo>
                    <a:pt x="2722" y="538"/>
                  </a:lnTo>
                  <a:lnTo>
                    <a:pt x="2723" y="536"/>
                  </a:lnTo>
                  <a:lnTo>
                    <a:pt x="2723" y="533"/>
                  </a:lnTo>
                  <a:lnTo>
                    <a:pt x="2724" y="531"/>
                  </a:lnTo>
                  <a:lnTo>
                    <a:pt x="2725" y="529"/>
                  </a:lnTo>
                  <a:lnTo>
                    <a:pt x="2726" y="528"/>
                  </a:lnTo>
                  <a:lnTo>
                    <a:pt x="2728" y="524"/>
                  </a:lnTo>
                  <a:lnTo>
                    <a:pt x="2731" y="520"/>
                  </a:lnTo>
                  <a:lnTo>
                    <a:pt x="2733" y="517"/>
                  </a:lnTo>
                  <a:lnTo>
                    <a:pt x="2736" y="513"/>
                  </a:lnTo>
                  <a:lnTo>
                    <a:pt x="2975" y="276"/>
                  </a:lnTo>
                  <a:lnTo>
                    <a:pt x="2109" y="276"/>
                  </a:lnTo>
                  <a:lnTo>
                    <a:pt x="2092" y="274"/>
                  </a:lnTo>
                  <a:lnTo>
                    <a:pt x="2076" y="266"/>
                  </a:lnTo>
                  <a:lnTo>
                    <a:pt x="2065" y="253"/>
                  </a:lnTo>
                  <a:lnTo>
                    <a:pt x="2057" y="238"/>
                  </a:lnTo>
                  <a:lnTo>
                    <a:pt x="2053" y="221"/>
                  </a:lnTo>
                  <a:lnTo>
                    <a:pt x="2057" y="203"/>
                  </a:lnTo>
                  <a:lnTo>
                    <a:pt x="2065" y="189"/>
                  </a:lnTo>
                  <a:lnTo>
                    <a:pt x="2076" y="176"/>
                  </a:lnTo>
                  <a:lnTo>
                    <a:pt x="2092" y="168"/>
                  </a:lnTo>
                  <a:lnTo>
                    <a:pt x="2109" y="165"/>
                  </a:lnTo>
                  <a:lnTo>
                    <a:pt x="3274" y="165"/>
                  </a:lnTo>
                  <a:lnTo>
                    <a:pt x="3274" y="939"/>
                  </a:lnTo>
                  <a:lnTo>
                    <a:pt x="3330" y="939"/>
                  </a:lnTo>
                  <a:lnTo>
                    <a:pt x="3330" y="2994"/>
                  </a:lnTo>
                  <a:lnTo>
                    <a:pt x="3328" y="3033"/>
                  </a:lnTo>
                  <a:lnTo>
                    <a:pt x="3319" y="3070"/>
                  </a:lnTo>
                  <a:lnTo>
                    <a:pt x="3306" y="3105"/>
                  </a:lnTo>
                  <a:lnTo>
                    <a:pt x="3288" y="3137"/>
                  </a:lnTo>
                  <a:lnTo>
                    <a:pt x="3266" y="3166"/>
                  </a:lnTo>
                  <a:lnTo>
                    <a:pt x="3239" y="3192"/>
                  </a:lnTo>
                  <a:lnTo>
                    <a:pt x="3210" y="3213"/>
                  </a:lnTo>
                  <a:lnTo>
                    <a:pt x="3178" y="3232"/>
                  </a:lnTo>
                  <a:lnTo>
                    <a:pt x="3144" y="3245"/>
                  </a:lnTo>
                  <a:lnTo>
                    <a:pt x="3106" y="3253"/>
                  </a:lnTo>
                  <a:lnTo>
                    <a:pt x="3067" y="3256"/>
                  </a:lnTo>
                  <a:lnTo>
                    <a:pt x="263" y="3256"/>
                  </a:lnTo>
                  <a:lnTo>
                    <a:pt x="224" y="3253"/>
                  </a:lnTo>
                  <a:lnTo>
                    <a:pt x="186" y="3245"/>
                  </a:lnTo>
                  <a:lnTo>
                    <a:pt x="152" y="3232"/>
                  </a:lnTo>
                  <a:lnTo>
                    <a:pt x="120" y="3213"/>
                  </a:lnTo>
                  <a:lnTo>
                    <a:pt x="91" y="3192"/>
                  </a:lnTo>
                  <a:lnTo>
                    <a:pt x="64" y="3166"/>
                  </a:lnTo>
                  <a:lnTo>
                    <a:pt x="42" y="3137"/>
                  </a:lnTo>
                  <a:lnTo>
                    <a:pt x="24" y="3105"/>
                  </a:lnTo>
                  <a:lnTo>
                    <a:pt x="11" y="3070"/>
                  </a:lnTo>
                  <a:lnTo>
                    <a:pt x="2" y="3033"/>
                  </a:lnTo>
                  <a:lnTo>
                    <a:pt x="0" y="2994"/>
                  </a:lnTo>
                  <a:lnTo>
                    <a:pt x="0" y="939"/>
                  </a:lnTo>
                  <a:lnTo>
                    <a:pt x="56" y="939"/>
                  </a:lnTo>
                  <a:lnTo>
                    <a:pt x="56" y="165"/>
                  </a:lnTo>
                  <a:lnTo>
                    <a:pt x="1221" y="165"/>
                  </a:lnTo>
                  <a:lnTo>
                    <a:pt x="1238" y="168"/>
                  </a:lnTo>
                  <a:lnTo>
                    <a:pt x="1254" y="176"/>
                  </a:lnTo>
                  <a:lnTo>
                    <a:pt x="1265" y="189"/>
                  </a:lnTo>
                  <a:lnTo>
                    <a:pt x="1273" y="203"/>
                  </a:lnTo>
                  <a:lnTo>
                    <a:pt x="1277" y="221"/>
                  </a:lnTo>
                  <a:lnTo>
                    <a:pt x="1273" y="238"/>
                  </a:lnTo>
                  <a:lnTo>
                    <a:pt x="1265" y="253"/>
                  </a:lnTo>
                  <a:lnTo>
                    <a:pt x="1254" y="266"/>
                  </a:lnTo>
                  <a:lnTo>
                    <a:pt x="1238" y="274"/>
                  </a:lnTo>
                  <a:lnTo>
                    <a:pt x="1221" y="276"/>
                  </a:lnTo>
                  <a:lnTo>
                    <a:pt x="355" y="276"/>
                  </a:lnTo>
                  <a:lnTo>
                    <a:pt x="594" y="513"/>
                  </a:lnTo>
                  <a:lnTo>
                    <a:pt x="597" y="517"/>
                  </a:lnTo>
                  <a:lnTo>
                    <a:pt x="599" y="520"/>
                  </a:lnTo>
                  <a:lnTo>
                    <a:pt x="602" y="524"/>
                  </a:lnTo>
                  <a:lnTo>
                    <a:pt x="604" y="528"/>
                  </a:lnTo>
                  <a:lnTo>
                    <a:pt x="605" y="529"/>
                  </a:lnTo>
                  <a:lnTo>
                    <a:pt x="606" y="531"/>
                  </a:lnTo>
                  <a:lnTo>
                    <a:pt x="607" y="533"/>
                  </a:lnTo>
                  <a:lnTo>
                    <a:pt x="607" y="536"/>
                  </a:lnTo>
                  <a:lnTo>
                    <a:pt x="608" y="538"/>
                  </a:lnTo>
                  <a:lnTo>
                    <a:pt x="609" y="543"/>
                  </a:lnTo>
                  <a:lnTo>
                    <a:pt x="610" y="548"/>
                  </a:lnTo>
                  <a:lnTo>
                    <a:pt x="610" y="550"/>
                  </a:lnTo>
                  <a:lnTo>
                    <a:pt x="610" y="552"/>
                  </a:lnTo>
                  <a:lnTo>
                    <a:pt x="610" y="939"/>
                  </a:lnTo>
                  <a:lnTo>
                    <a:pt x="1609" y="939"/>
                  </a:lnTo>
                  <a:lnTo>
                    <a:pt x="1609" y="189"/>
                  </a:lnTo>
                  <a:lnTo>
                    <a:pt x="1316" y="481"/>
                  </a:lnTo>
                  <a:lnTo>
                    <a:pt x="1303" y="490"/>
                  </a:lnTo>
                  <a:lnTo>
                    <a:pt x="1290" y="495"/>
                  </a:lnTo>
                  <a:lnTo>
                    <a:pt x="1277" y="497"/>
                  </a:lnTo>
                  <a:lnTo>
                    <a:pt x="1262" y="495"/>
                  </a:lnTo>
                  <a:lnTo>
                    <a:pt x="1249" y="490"/>
                  </a:lnTo>
                  <a:lnTo>
                    <a:pt x="1237" y="481"/>
                  </a:lnTo>
                  <a:lnTo>
                    <a:pt x="1228" y="469"/>
                  </a:lnTo>
                  <a:lnTo>
                    <a:pt x="1223" y="456"/>
                  </a:lnTo>
                  <a:lnTo>
                    <a:pt x="1221" y="442"/>
                  </a:lnTo>
                  <a:lnTo>
                    <a:pt x="1223" y="427"/>
                  </a:lnTo>
                  <a:lnTo>
                    <a:pt x="1228" y="414"/>
                  </a:lnTo>
                  <a:lnTo>
                    <a:pt x="1237" y="403"/>
                  </a:lnTo>
                  <a:lnTo>
                    <a:pt x="1626" y="17"/>
                  </a:lnTo>
                  <a:lnTo>
                    <a:pt x="1634" y="10"/>
                  </a:lnTo>
                  <a:lnTo>
                    <a:pt x="1643" y="4"/>
                  </a:lnTo>
                  <a:lnTo>
                    <a:pt x="16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6"/>
            <p:cNvSpPr>
              <a:spLocks/>
            </p:cNvSpPr>
            <p:nvPr/>
          </p:nvSpPr>
          <p:spPr bwMode="auto">
            <a:xfrm>
              <a:off x="2701925" y="2152651"/>
              <a:ext cx="230188" cy="176213"/>
            </a:xfrm>
            <a:custGeom>
              <a:avLst/>
              <a:gdLst>
                <a:gd name="T0" fmla="*/ 72 w 1442"/>
                <a:gd name="T1" fmla="*/ 3 h 1103"/>
                <a:gd name="T2" fmla="*/ 100 w 1442"/>
                <a:gd name="T3" fmla="*/ 22 h 1103"/>
                <a:gd name="T4" fmla="*/ 110 w 1442"/>
                <a:gd name="T5" fmla="*/ 55 h 1103"/>
                <a:gd name="T6" fmla="*/ 113 w 1442"/>
                <a:gd name="T7" fmla="*/ 448 h 1103"/>
                <a:gd name="T8" fmla="*/ 138 w 1442"/>
                <a:gd name="T9" fmla="*/ 566 h 1103"/>
                <a:gd name="T10" fmla="*/ 184 w 1442"/>
                <a:gd name="T11" fmla="*/ 675 h 1103"/>
                <a:gd name="T12" fmla="*/ 250 w 1442"/>
                <a:gd name="T13" fmla="*/ 772 h 1103"/>
                <a:gd name="T14" fmla="*/ 333 w 1442"/>
                <a:gd name="T15" fmla="*/ 854 h 1103"/>
                <a:gd name="T16" fmla="*/ 430 w 1442"/>
                <a:gd name="T17" fmla="*/ 920 h 1103"/>
                <a:gd name="T18" fmla="*/ 540 w 1442"/>
                <a:gd name="T19" fmla="*/ 966 h 1103"/>
                <a:gd name="T20" fmla="*/ 658 w 1442"/>
                <a:gd name="T21" fmla="*/ 989 h 1103"/>
                <a:gd name="T22" fmla="*/ 784 w 1442"/>
                <a:gd name="T23" fmla="*/ 989 h 1103"/>
                <a:gd name="T24" fmla="*/ 902 w 1442"/>
                <a:gd name="T25" fmla="*/ 966 h 1103"/>
                <a:gd name="T26" fmla="*/ 1012 w 1442"/>
                <a:gd name="T27" fmla="*/ 920 h 1103"/>
                <a:gd name="T28" fmla="*/ 1109 w 1442"/>
                <a:gd name="T29" fmla="*/ 854 h 1103"/>
                <a:gd name="T30" fmla="*/ 1192 w 1442"/>
                <a:gd name="T31" fmla="*/ 772 h 1103"/>
                <a:gd name="T32" fmla="*/ 1258 w 1442"/>
                <a:gd name="T33" fmla="*/ 675 h 1103"/>
                <a:gd name="T34" fmla="*/ 1304 w 1442"/>
                <a:gd name="T35" fmla="*/ 566 h 1103"/>
                <a:gd name="T36" fmla="*/ 1329 w 1442"/>
                <a:gd name="T37" fmla="*/ 448 h 1103"/>
                <a:gd name="T38" fmla="*/ 1332 w 1442"/>
                <a:gd name="T39" fmla="*/ 55 h 1103"/>
                <a:gd name="T40" fmla="*/ 1342 w 1442"/>
                <a:gd name="T41" fmla="*/ 22 h 1103"/>
                <a:gd name="T42" fmla="*/ 1370 w 1442"/>
                <a:gd name="T43" fmla="*/ 3 h 1103"/>
                <a:gd name="T44" fmla="*/ 1405 w 1442"/>
                <a:gd name="T45" fmla="*/ 3 h 1103"/>
                <a:gd name="T46" fmla="*/ 1432 w 1442"/>
                <a:gd name="T47" fmla="*/ 22 h 1103"/>
                <a:gd name="T48" fmla="*/ 1442 w 1442"/>
                <a:gd name="T49" fmla="*/ 55 h 1103"/>
                <a:gd name="T50" fmla="*/ 1439 w 1442"/>
                <a:gd name="T51" fmla="*/ 452 h 1103"/>
                <a:gd name="T52" fmla="*/ 1416 w 1442"/>
                <a:gd name="T53" fmla="*/ 577 h 1103"/>
                <a:gd name="T54" fmla="*/ 1373 w 1442"/>
                <a:gd name="T55" fmla="*/ 693 h 1103"/>
                <a:gd name="T56" fmla="*/ 1310 w 1442"/>
                <a:gd name="T57" fmla="*/ 800 h 1103"/>
                <a:gd name="T58" fmla="*/ 1231 w 1442"/>
                <a:gd name="T59" fmla="*/ 893 h 1103"/>
                <a:gd name="T60" fmla="*/ 1137 w 1442"/>
                <a:gd name="T61" fmla="*/ 972 h 1103"/>
                <a:gd name="T62" fmla="*/ 1030 w 1442"/>
                <a:gd name="T63" fmla="*/ 1034 h 1103"/>
                <a:gd name="T64" fmla="*/ 913 w 1442"/>
                <a:gd name="T65" fmla="*/ 1077 h 1103"/>
                <a:gd name="T66" fmla="*/ 787 w 1442"/>
                <a:gd name="T67" fmla="*/ 1101 h 1103"/>
                <a:gd name="T68" fmla="*/ 655 w 1442"/>
                <a:gd name="T69" fmla="*/ 1101 h 1103"/>
                <a:gd name="T70" fmla="*/ 529 w 1442"/>
                <a:gd name="T71" fmla="*/ 1077 h 1103"/>
                <a:gd name="T72" fmla="*/ 412 w 1442"/>
                <a:gd name="T73" fmla="*/ 1034 h 1103"/>
                <a:gd name="T74" fmla="*/ 305 w 1442"/>
                <a:gd name="T75" fmla="*/ 972 h 1103"/>
                <a:gd name="T76" fmla="*/ 211 w 1442"/>
                <a:gd name="T77" fmla="*/ 893 h 1103"/>
                <a:gd name="T78" fmla="*/ 132 w 1442"/>
                <a:gd name="T79" fmla="*/ 800 h 1103"/>
                <a:gd name="T80" fmla="*/ 69 w 1442"/>
                <a:gd name="T81" fmla="*/ 693 h 1103"/>
                <a:gd name="T82" fmla="*/ 26 w 1442"/>
                <a:gd name="T83" fmla="*/ 577 h 1103"/>
                <a:gd name="T84" fmla="*/ 3 w 1442"/>
                <a:gd name="T85" fmla="*/ 452 h 1103"/>
                <a:gd name="T86" fmla="*/ 0 w 1442"/>
                <a:gd name="T87" fmla="*/ 55 h 1103"/>
                <a:gd name="T88" fmla="*/ 10 w 1442"/>
                <a:gd name="T89" fmla="*/ 22 h 1103"/>
                <a:gd name="T90" fmla="*/ 37 w 1442"/>
                <a:gd name="T91" fmla="*/ 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2" h="1103">
                  <a:moveTo>
                    <a:pt x="54" y="0"/>
                  </a:moveTo>
                  <a:lnTo>
                    <a:pt x="72" y="3"/>
                  </a:lnTo>
                  <a:lnTo>
                    <a:pt x="87" y="10"/>
                  </a:lnTo>
                  <a:lnTo>
                    <a:pt x="100" y="22"/>
                  </a:lnTo>
                  <a:lnTo>
                    <a:pt x="108" y="38"/>
                  </a:lnTo>
                  <a:lnTo>
                    <a:pt x="110" y="55"/>
                  </a:lnTo>
                  <a:lnTo>
                    <a:pt x="110" y="386"/>
                  </a:lnTo>
                  <a:lnTo>
                    <a:pt x="113" y="448"/>
                  </a:lnTo>
                  <a:lnTo>
                    <a:pt x="122" y="508"/>
                  </a:lnTo>
                  <a:lnTo>
                    <a:pt x="138" y="566"/>
                  </a:lnTo>
                  <a:lnTo>
                    <a:pt x="158" y="622"/>
                  </a:lnTo>
                  <a:lnTo>
                    <a:pt x="184" y="675"/>
                  </a:lnTo>
                  <a:lnTo>
                    <a:pt x="215" y="725"/>
                  </a:lnTo>
                  <a:lnTo>
                    <a:pt x="250" y="772"/>
                  </a:lnTo>
                  <a:lnTo>
                    <a:pt x="289" y="815"/>
                  </a:lnTo>
                  <a:lnTo>
                    <a:pt x="333" y="854"/>
                  </a:lnTo>
                  <a:lnTo>
                    <a:pt x="380" y="889"/>
                  </a:lnTo>
                  <a:lnTo>
                    <a:pt x="430" y="920"/>
                  </a:lnTo>
                  <a:lnTo>
                    <a:pt x="484" y="945"/>
                  </a:lnTo>
                  <a:lnTo>
                    <a:pt x="540" y="966"/>
                  </a:lnTo>
                  <a:lnTo>
                    <a:pt x="598" y="980"/>
                  </a:lnTo>
                  <a:lnTo>
                    <a:pt x="658" y="989"/>
                  </a:lnTo>
                  <a:lnTo>
                    <a:pt x="721" y="993"/>
                  </a:lnTo>
                  <a:lnTo>
                    <a:pt x="784" y="989"/>
                  </a:lnTo>
                  <a:lnTo>
                    <a:pt x="844" y="980"/>
                  </a:lnTo>
                  <a:lnTo>
                    <a:pt x="902" y="966"/>
                  </a:lnTo>
                  <a:lnTo>
                    <a:pt x="958" y="945"/>
                  </a:lnTo>
                  <a:lnTo>
                    <a:pt x="1012" y="920"/>
                  </a:lnTo>
                  <a:lnTo>
                    <a:pt x="1062" y="889"/>
                  </a:lnTo>
                  <a:lnTo>
                    <a:pt x="1109" y="854"/>
                  </a:lnTo>
                  <a:lnTo>
                    <a:pt x="1153" y="815"/>
                  </a:lnTo>
                  <a:lnTo>
                    <a:pt x="1192" y="772"/>
                  </a:lnTo>
                  <a:lnTo>
                    <a:pt x="1227" y="725"/>
                  </a:lnTo>
                  <a:lnTo>
                    <a:pt x="1258" y="675"/>
                  </a:lnTo>
                  <a:lnTo>
                    <a:pt x="1284" y="622"/>
                  </a:lnTo>
                  <a:lnTo>
                    <a:pt x="1304" y="566"/>
                  </a:lnTo>
                  <a:lnTo>
                    <a:pt x="1320" y="508"/>
                  </a:lnTo>
                  <a:lnTo>
                    <a:pt x="1329" y="448"/>
                  </a:lnTo>
                  <a:lnTo>
                    <a:pt x="1332" y="386"/>
                  </a:lnTo>
                  <a:lnTo>
                    <a:pt x="1332" y="55"/>
                  </a:lnTo>
                  <a:lnTo>
                    <a:pt x="1334" y="38"/>
                  </a:lnTo>
                  <a:lnTo>
                    <a:pt x="1342" y="22"/>
                  </a:lnTo>
                  <a:lnTo>
                    <a:pt x="1355" y="10"/>
                  </a:lnTo>
                  <a:lnTo>
                    <a:pt x="1370" y="3"/>
                  </a:lnTo>
                  <a:lnTo>
                    <a:pt x="1388" y="0"/>
                  </a:lnTo>
                  <a:lnTo>
                    <a:pt x="1405" y="3"/>
                  </a:lnTo>
                  <a:lnTo>
                    <a:pt x="1420" y="10"/>
                  </a:lnTo>
                  <a:lnTo>
                    <a:pt x="1432" y="22"/>
                  </a:lnTo>
                  <a:lnTo>
                    <a:pt x="1440" y="38"/>
                  </a:lnTo>
                  <a:lnTo>
                    <a:pt x="1442" y="55"/>
                  </a:lnTo>
                  <a:lnTo>
                    <a:pt x="1442" y="386"/>
                  </a:lnTo>
                  <a:lnTo>
                    <a:pt x="1439" y="452"/>
                  </a:lnTo>
                  <a:lnTo>
                    <a:pt x="1431" y="515"/>
                  </a:lnTo>
                  <a:lnTo>
                    <a:pt x="1416" y="577"/>
                  </a:lnTo>
                  <a:lnTo>
                    <a:pt x="1397" y="636"/>
                  </a:lnTo>
                  <a:lnTo>
                    <a:pt x="1373" y="693"/>
                  </a:lnTo>
                  <a:lnTo>
                    <a:pt x="1344" y="748"/>
                  </a:lnTo>
                  <a:lnTo>
                    <a:pt x="1310" y="800"/>
                  </a:lnTo>
                  <a:lnTo>
                    <a:pt x="1272" y="848"/>
                  </a:lnTo>
                  <a:lnTo>
                    <a:pt x="1231" y="893"/>
                  </a:lnTo>
                  <a:lnTo>
                    <a:pt x="1186" y="934"/>
                  </a:lnTo>
                  <a:lnTo>
                    <a:pt x="1137" y="972"/>
                  </a:lnTo>
                  <a:lnTo>
                    <a:pt x="1085" y="1006"/>
                  </a:lnTo>
                  <a:lnTo>
                    <a:pt x="1030" y="1034"/>
                  </a:lnTo>
                  <a:lnTo>
                    <a:pt x="972" y="1059"/>
                  </a:lnTo>
                  <a:lnTo>
                    <a:pt x="913" y="1077"/>
                  </a:lnTo>
                  <a:lnTo>
                    <a:pt x="851" y="1092"/>
                  </a:lnTo>
                  <a:lnTo>
                    <a:pt x="787" y="1101"/>
                  </a:lnTo>
                  <a:lnTo>
                    <a:pt x="721" y="1103"/>
                  </a:lnTo>
                  <a:lnTo>
                    <a:pt x="655" y="1101"/>
                  </a:lnTo>
                  <a:lnTo>
                    <a:pt x="591" y="1092"/>
                  </a:lnTo>
                  <a:lnTo>
                    <a:pt x="529" y="1077"/>
                  </a:lnTo>
                  <a:lnTo>
                    <a:pt x="470" y="1059"/>
                  </a:lnTo>
                  <a:lnTo>
                    <a:pt x="412" y="1034"/>
                  </a:lnTo>
                  <a:lnTo>
                    <a:pt x="357" y="1006"/>
                  </a:lnTo>
                  <a:lnTo>
                    <a:pt x="305" y="972"/>
                  </a:lnTo>
                  <a:lnTo>
                    <a:pt x="256" y="934"/>
                  </a:lnTo>
                  <a:lnTo>
                    <a:pt x="211" y="893"/>
                  </a:lnTo>
                  <a:lnTo>
                    <a:pt x="170" y="848"/>
                  </a:lnTo>
                  <a:lnTo>
                    <a:pt x="132" y="800"/>
                  </a:lnTo>
                  <a:lnTo>
                    <a:pt x="98" y="748"/>
                  </a:lnTo>
                  <a:lnTo>
                    <a:pt x="69" y="693"/>
                  </a:lnTo>
                  <a:lnTo>
                    <a:pt x="45" y="636"/>
                  </a:lnTo>
                  <a:lnTo>
                    <a:pt x="26" y="577"/>
                  </a:lnTo>
                  <a:lnTo>
                    <a:pt x="11" y="515"/>
                  </a:lnTo>
                  <a:lnTo>
                    <a:pt x="3" y="452"/>
                  </a:lnTo>
                  <a:lnTo>
                    <a:pt x="0" y="386"/>
                  </a:lnTo>
                  <a:lnTo>
                    <a:pt x="0" y="55"/>
                  </a:lnTo>
                  <a:lnTo>
                    <a:pt x="2" y="38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27"/>
            <p:cNvSpPr>
              <a:spLocks/>
            </p:cNvSpPr>
            <p:nvPr/>
          </p:nvSpPr>
          <p:spPr bwMode="auto">
            <a:xfrm>
              <a:off x="2676525" y="2127251"/>
              <a:ext cx="69850" cy="44450"/>
            </a:xfrm>
            <a:custGeom>
              <a:avLst/>
              <a:gdLst>
                <a:gd name="T0" fmla="*/ 221 w 444"/>
                <a:gd name="T1" fmla="*/ 0 h 277"/>
                <a:gd name="T2" fmla="*/ 257 w 444"/>
                <a:gd name="T3" fmla="*/ 3 h 277"/>
                <a:gd name="T4" fmla="*/ 291 w 444"/>
                <a:gd name="T5" fmla="*/ 11 h 277"/>
                <a:gd name="T6" fmla="*/ 323 w 444"/>
                <a:gd name="T7" fmla="*/ 25 h 277"/>
                <a:gd name="T8" fmla="*/ 353 w 444"/>
                <a:gd name="T9" fmla="*/ 43 h 277"/>
                <a:gd name="T10" fmla="*/ 379 w 444"/>
                <a:gd name="T11" fmla="*/ 65 h 277"/>
                <a:gd name="T12" fmla="*/ 401 w 444"/>
                <a:gd name="T13" fmla="*/ 91 h 277"/>
                <a:gd name="T14" fmla="*/ 419 w 444"/>
                <a:gd name="T15" fmla="*/ 120 h 277"/>
                <a:gd name="T16" fmla="*/ 433 w 444"/>
                <a:gd name="T17" fmla="*/ 152 h 277"/>
                <a:gd name="T18" fmla="*/ 441 w 444"/>
                <a:gd name="T19" fmla="*/ 185 h 277"/>
                <a:gd name="T20" fmla="*/ 444 w 444"/>
                <a:gd name="T21" fmla="*/ 221 h 277"/>
                <a:gd name="T22" fmla="*/ 441 w 444"/>
                <a:gd name="T23" fmla="*/ 239 h 277"/>
                <a:gd name="T24" fmla="*/ 434 w 444"/>
                <a:gd name="T25" fmla="*/ 254 h 277"/>
                <a:gd name="T26" fmla="*/ 421 w 444"/>
                <a:gd name="T27" fmla="*/ 265 h 277"/>
                <a:gd name="T28" fmla="*/ 406 w 444"/>
                <a:gd name="T29" fmla="*/ 274 h 277"/>
                <a:gd name="T30" fmla="*/ 388 w 444"/>
                <a:gd name="T31" fmla="*/ 277 h 277"/>
                <a:gd name="T32" fmla="*/ 371 w 444"/>
                <a:gd name="T33" fmla="*/ 274 h 277"/>
                <a:gd name="T34" fmla="*/ 355 w 444"/>
                <a:gd name="T35" fmla="*/ 265 h 277"/>
                <a:gd name="T36" fmla="*/ 344 w 444"/>
                <a:gd name="T37" fmla="*/ 254 h 277"/>
                <a:gd name="T38" fmla="*/ 336 w 444"/>
                <a:gd name="T39" fmla="*/ 239 h 277"/>
                <a:gd name="T40" fmla="*/ 333 w 444"/>
                <a:gd name="T41" fmla="*/ 221 h 277"/>
                <a:gd name="T42" fmla="*/ 330 w 444"/>
                <a:gd name="T43" fmla="*/ 196 h 277"/>
                <a:gd name="T44" fmla="*/ 321 w 444"/>
                <a:gd name="T45" fmla="*/ 172 h 277"/>
                <a:gd name="T46" fmla="*/ 308 w 444"/>
                <a:gd name="T47" fmla="*/ 152 h 277"/>
                <a:gd name="T48" fmla="*/ 291 w 444"/>
                <a:gd name="T49" fmla="*/ 135 h 277"/>
                <a:gd name="T50" fmla="*/ 271 w 444"/>
                <a:gd name="T51" fmla="*/ 122 h 277"/>
                <a:gd name="T52" fmla="*/ 247 w 444"/>
                <a:gd name="T53" fmla="*/ 114 h 277"/>
                <a:gd name="T54" fmla="*/ 221 w 444"/>
                <a:gd name="T55" fmla="*/ 111 h 277"/>
                <a:gd name="T56" fmla="*/ 197 w 444"/>
                <a:gd name="T57" fmla="*/ 114 h 277"/>
                <a:gd name="T58" fmla="*/ 173 w 444"/>
                <a:gd name="T59" fmla="*/ 122 h 277"/>
                <a:gd name="T60" fmla="*/ 152 w 444"/>
                <a:gd name="T61" fmla="*/ 135 h 277"/>
                <a:gd name="T62" fmla="*/ 135 w 444"/>
                <a:gd name="T63" fmla="*/ 152 h 277"/>
                <a:gd name="T64" fmla="*/ 122 w 444"/>
                <a:gd name="T65" fmla="*/ 172 h 277"/>
                <a:gd name="T66" fmla="*/ 114 w 444"/>
                <a:gd name="T67" fmla="*/ 196 h 277"/>
                <a:gd name="T68" fmla="*/ 111 w 444"/>
                <a:gd name="T69" fmla="*/ 221 h 277"/>
                <a:gd name="T70" fmla="*/ 108 w 444"/>
                <a:gd name="T71" fmla="*/ 239 h 277"/>
                <a:gd name="T72" fmla="*/ 100 w 444"/>
                <a:gd name="T73" fmla="*/ 254 h 277"/>
                <a:gd name="T74" fmla="*/ 88 w 444"/>
                <a:gd name="T75" fmla="*/ 265 h 277"/>
                <a:gd name="T76" fmla="*/ 73 w 444"/>
                <a:gd name="T77" fmla="*/ 274 h 277"/>
                <a:gd name="T78" fmla="*/ 56 w 444"/>
                <a:gd name="T79" fmla="*/ 277 h 277"/>
                <a:gd name="T80" fmla="*/ 38 w 444"/>
                <a:gd name="T81" fmla="*/ 274 h 277"/>
                <a:gd name="T82" fmla="*/ 23 w 444"/>
                <a:gd name="T83" fmla="*/ 265 h 277"/>
                <a:gd name="T84" fmla="*/ 10 w 444"/>
                <a:gd name="T85" fmla="*/ 254 h 277"/>
                <a:gd name="T86" fmla="*/ 3 w 444"/>
                <a:gd name="T87" fmla="*/ 239 h 277"/>
                <a:gd name="T88" fmla="*/ 0 w 444"/>
                <a:gd name="T89" fmla="*/ 221 h 277"/>
                <a:gd name="T90" fmla="*/ 3 w 444"/>
                <a:gd name="T91" fmla="*/ 185 h 277"/>
                <a:gd name="T92" fmla="*/ 11 w 444"/>
                <a:gd name="T93" fmla="*/ 152 h 277"/>
                <a:gd name="T94" fmla="*/ 25 w 444"/>
                <a:gd name="T95" fmla="*/ 120 h 277"/>
                <a:gd name="T96" fmla="*/ 43 w 444"/>
                <a:gd name="T97" fmla="*/ 91 h 277"/>
                <a:gd name="T98" fmla="*/ 65 w 444"/>
                <a:gd name="T99" fmla="*/ 65 h 277"/>
                <a:gd name="T100" fmla="*/ 91 w 444"/>
                <a:gd name="T101" fmla="*/ 43 h 277"/>
                <a:gd name="T102" fmla="*/ 119 w 444"/>
                <a:gd name="T103" fmla="*/ 25 h 277"/>
                <a:gd name="T104" fmla="*/ 151 w 444"/>
                <a:gd name="T105" fmla="*/ 11 h 277"/>
                <a:gd name="T106" fmla="*/ 185 w 444"/>
                <a:gd name="T107" fmla="*/ 3 h 277"/>
                <a:gd name="T108" fmla="*/ 221 w 444"/>
                <a:gd name="T10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4" h="277">
                  <a:moveTo>
                    <a:pt x="221" y="0"/>
                  </a:moveTo>
                  <a:lnTo>
                    <a:pt x="257" y="3"/>
                  </a:lnTo>
                  <a:lnTo>
                    <a:pt x="291" y="11"/>
                  </a:lnTo>
                  <a:lnTo>
                    <a:pt x="323" y="25"/>
                  </a:lnTo>
                  <a:lnTo>
                    <a:pt x="353" y="43"/>
                  </a:lnTo>
                  <a:lnTo>
                    <a:pt x="379" y="65"/>
                  </a:lnTo>
                  <a:lnTo>
                    <a:pt x="401" y="91"/>
                  </a:lnTo>
                  <a:lnTo>
                    <a:pt x="419" y="120"/>
                  </a:lnTo>
                  <a:lnTo>
                    <a:pt x="433" y="152"/>
                  </a:lnTo>
                  <a:lnTo>
                    <a:pt x="441" y="185"/>
                  </a:lnTo>
                  <a:lnTo>
                    <a:pt x="444" y="221"/>
                  </a:lnTo>
                  <a:lnTo>
                    <a:pt x="441" y="239"/>
                  </a:lnTo>
                  <a:lnTo>
                    <a:pt x="434" y="254"/>
                  </a:lnTo>
                  <a:lnTo>
                    <a:pt x="421" y="265"/>
                  </a:lnTo>
                  <a:lnTo>
                    <a:pt x="406" y="274"/>
                  </a:lnTo>
                  <a:lnTo>
                    <a:pt x="388" y="277"/>
                  </a:lnTo>
                  <a:lnTo>
                    <a:pt x="371" y="274"/>
                  </a:lnTo>
                  <a:lnTo>
                    <a:pt x="355" y="265"/>
                  </a:lnTo>
                  <a:lnTo>
                    <a:pt x="344" y="254"/>
                  </a:lnTo>
                  <a:lnTo>
                    <a:pt x="336" y="239"/>
                  </a:lnTo>
                  <a:lnTo>
                    <a:pt x="333" y="221"/>
                  </a:lnTo>
                  <a:lnTo>
                    <a:pt x="330" y="196"/>
                  </a:lnTo>
                  <a:lnTo>
                    <a:pt x="321" y="172"/>
                  </a:lnTo>
                  <a:lnTo>
                    <a:pt x="308" y="152"/>
                  </a:lnTo>
                  <a:lnTo>
                    <a:pt x="291" y="135"/>
                  </a:lnTo>
                  <a:lnTo>
                    <a:pt x="271" y="122"/>
                  </a:lnTo>
                  <a:lnTo>
                    <a:pt x="247" y="114"/>
                  </a:lnTo>
                  <a:lnTo>
                    <a:pt x="221" y="111"/>
                  </a:lnTo>
                  <a:lnTo>
                    <a:pt x="197" y="114"/>
                  </a:lnTo>
                  <a:lnTo>
                    <a:pt x="173" y="122"/>
                  </a:lnTo>
                  <a:lnTo>
                    <a:pt x="152" y="135"/>
                  </a:lnTo>
                  <a:lnTo>
                    <a:pt x="135" y="152"/>
                  </a:lnTo>
                  <a:lnTo>
                    <a:pt x="122" y="172"/>
                  </a:lnTo>
                  <a:lnTo>
                    <a:pt x="114" y="196"/>
                  </a:lnTo>
                  <a:lnTo>
                    <a:pt x="111" y="221"/>
                  </a:lnTo>
                  <a:lnTo>
                    <a:pt x="108" y="239"/>
                  </a:lnTo>
                  <a:lnTo>
                    <a:pt x="100" y="254"/>
                  </a:lnTo>
                  <a:lnTo>
                    <a:pt x="88" y="265"/>
                  </a:lnTo>
                  <a:lnTo>
                    <a:pt x="73" y="274"/>
                  </a:lnTo>
                  <a:lnTo>
                    <a:pt x="56" y="277"/>
                  </a:lnTo>
                  <a:lnTo>
                    <a:pt x="38" y="274"/>
                  </a:lnTo>
                  <a:lnTo>
                    <a:pt x="23" y="265"/>
                  </a:lnTo>
                  <a:lnTo>
                    <a:pt x="10" y="254"/>
                  </a:lnTo>
                  <a:lnTo>
                    <a:pt x="3" y="239"/>
                  </a:lnTo>
                  <a:lnTo>
                    <a:pt x="0" y="221"/>
                  </a:lnTo>
                  <a:lnTo>
                    <a:pt x="3" y="185"/>
                  </a:lnTo>
                  <a:lnTo>
                    <a:pt x="11" y="152"/>
                  </a:lnTo>
                  <a:lnTo>
                    <a:pt x="25" y="120"/>
                  </a:lnTo>
                  <a:lnTo>
                    <a:pt x="43" y="91"/>
                  </a:lnTo>
                  <a:lnTo>
                    <a:pt x="65" y="65"/>
                  </a:lnTo>
                  <a:lnTo>
                    <a:pt x="91" y="43"/>
                  </a:lnTo>
                  <a:lnTo>
                    <a:pt x="119" y="25"/>
                  </a:lnTo>
                  <a:lnTo>
                    <a:pt x="151" y="11"/>
                  </a:lnTo>
                  <a:lnTo>
                    <a:pt x="185" y="3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28"/>
            <p:cNvSpPr>
              <a:spLocks/>
            </p:cNvSpPr>
            <p:nvPr/>
          </p:nvSpPr>
          <p:spPr bwMode="auto">
            <a:xfrm>
              <a:off x="2887663" y="2127251"/>
              <a:ext cx="69850" cy="44450"/>
            </a:xfrm>
            <a:custGeom>
              <a:avLst/>
              <a:gdLst>
                <a:gd name="T0" fmla="*/ 223 w 444"/>
                <a:gd name="T1" fmla="*/ 0 h 277"/>
                <a:gd name="T2" fmla="*/ 259 w 444"/>
                <a:gd name="T3" fmla="*/ 3 h 277"/>
                <a:gd name="T4" fmla="*/ 293 w 444"/>
                <a:gd name="T5" fmla="*/ 11 h 277"/>
                <a:gd name="T6" fmla="*/ 325 w 444"/>
                <a:gd name="T7" fmla="*/ 25 h 277"/>
                <a:gd name="T8" fmla="*/ 353 w 444"/>
                <a:gd name="T9" fmla="*/ 43 h 277"/>
                <a:gd name="T10" fmla="*/ 379 w 444"/>
                <a:gd name="T11" fmla="*/ 65 h 277"/>
                <a:gd name="T12" fmla="*/ 401 w 444"/>
                <a:gd name="T13" fmla="*/ 91 h 277"/>
                <a:gd name="T14" fmla="*/ 419 w 444"/>
                <a:gd name="T15" fmla="*/ 120 h 277"/>
                <a:gd name="T16" fmla="*/ 433 w 444"/>
                <a:gd name="T17" fmla="*/ 152 h 277"/>
                <a:gd name="T18" fmla="*/ 441 w 444"/>
                <a:gd name="T19" fmla="*/ 185 h 277"/>
                <a:gd name="T20" fmla="*/ 444 w 444"/>
                <a:gd name="T21" fmla="*/ 221 h 277"/>
                <a:gd name="T22" fmla="*/ 441 w 444"/>
                <a:gd name="T23" fmla="*/ 239 h 277"/>
                <a:gd name="T24" fmla="*/ 434 w 444"/>
                <a:gd name="T25" fmla="*/ 254 h 277"/>
                <a:gd name="T26" fmla="*/ 421 w 444"/>
                <a:gd name="T27" fmla="*/ 265 h 277"/>
                <a:gd name="T28" fmla="*/ 406 w 444"/>
                <a:gd name="T29" fmla="*/ 274 h 277"/>
                <a:gd name="T30" fmla="*/ 389 w 444"/>
                <a:gd name="T31" fmla="*/ 277 h 277"/>
                <a:gd name="T32" fmla="*/ 371 w 444"/>
                <a:gd name="T33" fmla="*/ 274 h 277"/>
                <a:gd name="T34" fmla="*/ 356 w 444"/>
                <a:gd name="T35" fmla="*/ 265 h 277"/>
                <a:gd name="T36" fmla="*/ 344 w 444"/>
                <a:gd name="T37" fmla="*/ 254 h 277"/>
                <a:gd name="T38" fmla="*/ 336 w 444"/>
                <a:gd name="T39" fmla="*/ 239 h 277"/>
                <a:gd name="T40" fmla="*/ 333 w 444"/>
                <a:gd name="T41" fmla="*/ 221 h 277"/>
                <a:gd name="T42" fmla="*/ 330 w 444"/>
                <a:gd name="T43" fmla="*/ 196 h 277"/>
                <a:gd name="T44" fmla="*/ 322 w 444"/>
                <a:gd name="T45" fmla="*/ 172 h 277"/>
                <a:gd name="T46" fmla="*/ 309 w 444"/>
                <a:gd name="T47" fmla="*/ 152 h 277"/>
                <a:gd name="T48" fmla="*/ 292 w 444"/>
                <a:gd name="T49" fmla="*/ 135 h 277"/>
                <a:gd name="T50" fmla="*/ 271 w 444"/>
                <a:gd name="T51" fmla="*/ 122 h 277"/>
                <a:gd name="T52" fmla="*/ 247 w 444"/>
                <a:gd name="T53" fmla="*/ 114 h 277"/>
                <a:gd name="T54" fmla="*/ 223 w 444"/>
                <a:gd name="T55" fmla="*/ 111 h 277"/>
                <a:gd name="T56" fmla="*/ 197 w 444"/>
                <a:gd name="T57" fmla="*/ 114 h 277"/>
                <a:gd name="T58" fmla="*/ 173 w 444"/>
                <a:gd name="T59" fmla="*/ 122 h 277"/>
                <a:gd name="T60" fmla="*/ 153 w 444"/>
                <a:gd name="T61" fmla="*/ 135 h 277"/>
                <a:gd name="T62" fmla="*/ 136 w 444"/>
                <a:gd name="T63" fmla="*/ 152 h 277"/>
                <a:gd name="T64" fmla="*/ 123 w 444"/>
                <a:gd name="T65" fmla="*/ 172 h 277"/>
                <a:gd name="T66" fmla="*/ 114 w 444"/>
                <a:gd name="T67" fmla="*/ 196 h 277"/>
                <a:gd name="T68" fmla="*/ 111 w 444"/>
                <a:gd name="T69" fmla="*/ 221 h 277"/>
                <a:gd name="T70" fmla="*/ 108 w 444"/>
                <a:gd name="T71" fmla="*/ 239 h 277"/>
                <a:gd name="T72" fmla="*/ 100 w 444"/>
                <a:gd name="T73" fmla="*/ 254 h 277"/>
                <a:gd name="T74" fmla="*/ 89 w 444"/>
                <a:gd name="T75" fmla="*/ 265 h 277"/>
                <a:gd name="T76" fmla="*/ 73 w 444"/>
                <a:gd name="T77" fmla="*/ 274 h 277"/>
                <a:gd name="T78" fmla="*/ 56 w 444"/>
                <a:gd name="T79" fmla="*/ 277 h 277"/>
                <a:gd name="T80" fmla="*/ 38 w 444"/>
                <a:gd name="T81" fmla="*/ 274 h 277"/>
                <a:gd name="T82" fmla="*/ 23 w 444"/>
                <a:gd name="T83" fmla="*/ 265 h 277"/>
                <a:gd name="T84" fmla="*/ 10 w 444"/>
                <a:gd name="T85" fmla="*/ 254 h 277"/>
                <a:gd name="T86" fmla="*/ 3 w 444"/>
                <a:gd name="T87" fmla="*/ 239 h 277"/>
                <a:gd name="T88" fmla="*/ 0 w 444"/>
                <a:gd name="T89" fmla="*/ 221 h 277"/>
                <a:gd name="T90" fmla="*/ 3 w 444"/>
                <a:gd name="T91" fmla="*/ 185 h 277"/>
                <a:gd name="T92" fmla="*/ 11 w 444"/>
                <a:gd name="T93" fmla="*/ 152 h 277"/>
                <a:gd name="T94" fmla="*/ 25 w 444"/>
                <a:gd name="T95" fmla="*/ 120 h 277"/>
                <a:gd name="T96" fmla="*/ 43 w 444"/>
                <a:gd name="T97" fmla="*/ 91 h 277"/>
                <a:gd name="T98" fmla="*/ 65 w 444"/>
                <a:gd name="T99" fmla="*/ 65 h 277"/>
                <a:gd name="T100" fmla="*/ 91 w 444"/>
                <a:gd name="T101" fmla="*/ 43 h 277"/>
                <a:gd name="T102" fmla="*/ 121 w 444"/>
                <a:gd name="T103" fmla="*/ 25 h 277"/>
                <a:gd name="T104" fmla="*/ 153 w 444"/>
                <a:gd name="T105" fmla="*/ 11 h 277"/>
                <a:gd name="T106" fmla="*/ 187 w 444"/>
                <a:gd name="T107" fmla="*/ 3 h 277"/>
                <a:gd name="T108" fmla="*/ 223 w 444"/>
                <a:gd name="T10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4" h="277">
                  <a:moveTo>
                    <a:pt x="223" y="0"/>
                  </a:moveTo>
                  <a:lnTo>
                    <a:pt x="259" y="3"/>
                  </a:lnTo>
                  <a:lnTo>
                    <a:pt x="293" y="11"/>
                  </a:lnTo>
                  <a:lnTo>
                    <a:pt x="325" y="25"/>
                  </a:lnTo>
                  <a:lnTo>
                    <a:pt x="353" y="43"/>
                  </a:lnTo>
                  <a:lnTo>
                    <a:pt x="379" y="65"/>
                  </a:lnTo>
                  <a:lnTo>
                    <a:pt x="401" y="91"/>
                  </a:lnTo>
                  <a:lnTo>
                    <a:pt x="419" y="120"/>
                  </a:lnTo>
                  <a:lnTo>
                    <a:pt x="433" y="152"/>
                  </a:lnTo>
                  <a:lnTo>
                    <a:pt x="441" y="185"/>
                  </a:lnTo>
                  <a:lnTo>
                    <a:pt x="444" y="221"/>
                  </a:lnTo>
                  <a:lnTo>
                    <a:pt x="441" y="239"/>
                  </a:lnTo>
                  <a:lnTo>
                    <a:pt x="434" y="254"/>
                  </a:lnTo>
                  <a:lnTo>
                    <a:pt x="421" y="265"/>
                  </a:lnTo>
                  <a:lnTo>
                    <a:pt x="406" y="274"/>
                  </a:lnTo>
                  <a:lnTo>
                    <a:pt x="389" y="277"/>
                  </a:lnTo>
                  <a:lnTo>
                    <a:pt x="371" y="274"/>
                  </a:lnTo>
                  <a:lnTo>
                    <a:pt x="356" y="265"/>
                  </a:lnTo>
                  <a:lnTo>
                    <a:pt x="344" y="254"/>
                  </a:lnTo>
                  <a:lnTo>
                    <a:pt x="336" y="239"/>
                  </a:lnTo>
                  <a:lnTo>
                    <a:pt x="333" y="221"/>
                  </a:lnTo>
                  <a:lnTo>
                    <a:pt x="330" y="196"/>
                  </a:lnTo>
                  <a:lnTo>
                    <a:pt x="322" y="172"/>
                  </a:lnTo>
                  <a:lnTo>
                    <a:pt x="309" y="152"/>
                  </a:lnTo>
                  <a:lnTo>
                    <a:pt x="292" y="135"/>
                  </a:lnTo>
                  <a:lnTo>
                    <a:pt x="271" y="122"/>
                  </a:lnTo>
                  <a:lnTo>
                    <a:pt x="247" y="114"/>
                  </a:lnTo>
                  <a:lnTo>
                    <a:pt x="223" y="111"/>
                  </a:lnTo>
                  <a:lnTo>
                    <a:pt x="197" y="114"/>
                  </a:lnTo>
                  <a:lnTo>
                    <a:pt x="173" y="122"/>
                  </a:lnTo>
                  <a:lnTo>
                    <a:pt x="153" y="135"/>
                  </a:lnTo>
                  <a:lnTo>
                    <a:pt x="136" y="152"/>
                  </a:lnTo>
                  <a:lnTo>
                    <a:pt x="123" y="172"/>
                  </a:lnTo>
                  <a:lnTo>
                    <a:pt x="114" y="196"/>
                  </a:lnTo>
                  <a:lnTo>
                    <a:pt x="111" y="221"/>
                  </a:lnTo>
                  <a:lnTo>
                    <a:pt x="108" y="239"/>
                  </a:lnTo>
                  <a:lnTo>
                    <a:pt x="100" y="254"/>
                  </a:lnTo>
                  <a:lnTo>
                    <a:pt x="89" y="265"/>
                  </a:lnTo>
                  <a:lnTo>
                    <a:pt x="73" y="274"/>
                  </a:lnTo>
                  <a:lnTo>
                    <a:pt x="56" y="277"/>
                  </a:lnTo>
                  <a:lnTo>
                    <a:pt x="38" y="274"/>
                  </a:lnTo>
                  <a:lnTo>
                    <a:pt x="23" y="265"/>
                  </a:lnTo>
                  <a:lnTo>
                    <a:pt x="10" y="254"/>
                  </a:lnTo>
                  <a:lnTo>
                    <a:pt x="3" y="239"/>
                  </a:lnTo>
                  <a:lnTo>
                    <a:pt x="0" y="221"/>
                  </a:lnTo>
                  <a:lnTo>
                    <a:pt x="3" y="185"/>
                  </a:lnTo>
                  <a:lnTo>
                    <a:pt x="11" y="152"/>
                  </a:lnTo>
                  <a:lnTo>
                    <a:pt x="25" y="120"/>
                  </a:lnTo>
                  <a:lnTo>
                    <a:pt x="43" y="91"/>
                  </a:lnTo>
                  <a:lnTo>
                    <a:pt x="65" y="65"/>
                  </a:lnTo>
                  <a:lnTo>
                    <a:pt x="91" y="43"/>
                  </a:lnTo>
                  <a:lnTo>
                    <a:pt x="121" y="25"/>
                  </a:lnTo>
                  <a:lnTo>
                    <a:pt x="153" y="11"/>
                  </a:lnTo>
                  <a:lnTo>
                    <a:pt x="187" y="3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201"/>
          <p:cNvGrpSpPr/>
          <p:nvPr/>
        </p:nvGrpSpPr>
        <p:grpSpPr>
          <a:xfrm>
            <a:off x="6997345" y="3422957"/>
            <a:ext cx="863465" cy="865725"/>
            <a:chOff x="4424363" y="1936751"/>
            <a:chExt cx="527050" cy="525463"/>
          </a:xfrm>
          <a:solidFill>
            <a:srgbClr val="000000"/>
          </a:solidFill>
        </p:grpSpPr>
        <p:sp>
          <p:nvSpPr>
            <p:cNvPr id="80" name="Freeform 107"/>
            <p:cNvSpPr>
              <a:spLocks noEditPoints="1"/>
            </p:cNvSpPr>
            <p:nvPr/>
          </p:nvSpPr>
          <p:spPr bwMode="auto">
            <a:xfrm>
              <a:off x="4424363" y="1971676"/>
              <a:ext cx="527050" cy="490538"/>
            </a:xfrm>
            <a:custGeom>
              <a:avLst/>
              <a:gdLst>
                <a:gd name="T0" fmla="*/ 111 w 3320"/>
                <a:gd name="T1" fmla="*/ 2829 h 3090"/>
                <a:gd name="T2" fmla="*/ 122 w 3320"/>
                <a:gd name="T3" fmla="*/ 2887 h 3090"/>
                <a:gd name="T4" fmla="*/ 155 w 3320"/>
                <a:gd name="T5" fmla="*/ 2935 h 3090"/>
                <a:gd name="T6" fmla="*/ 203 w 3320"/>
                <a:gd name="T7" fmla="*/ 2968 h 3090"/>
                <a:gd name="T8" fmla="*/ 262 w 3320"/>
                <a:gd name="T9" fmla="*/ 2979 h 3090"/>
                <a:gd name="T10" fmla="*/ 3089 w 3320"/>
                <a:gd name="T11" fmla="*/ 2976 h 3090"/>
                <a:gd name="T12" fmla="*/ 3142 w 3320"/>
                <a:gd name="T13" fmla="*/ 2954 h 3090"/>
                <a:gd name="T14" fmla="*/ 3183 w 3320"/>
                <a:gd name="T15" fmla="*/ 2913 h 3090"/>
                <a:gd name="T16" fmla="*/ 3206 w 3320"/>
                <a:gd name="T17" fmla="*/ 2859 h 3090"/>
                <a:gd name="T18" fmla="*/ 3209 w 3320"/>
                <a:gd name="T19" fmla="*/ 883 h 3090"/>
                <a:gd name="T20" fmla="*/ 2822 w 3320"/>
                <a:gd name="T21" fmla="*/ 552 h 3090"/>
                <a:gd name="T22" fmla="*/ 2988 w 3320"/>
                <a:gd name="T23" fmla="*/ 772 h 3090"/>
                <a:gd name="T24" fmla="*/ 498 w 3320"/>
                <a:gd name="T25" fmla="*/ 552 h 3090"/>
                <a:gd name="T26" fmla="*/ 498 w 3320"/>
                <a:gd name="T27" fmla="*/ 772 h 3090"/>
                <a:gd name="T28" fmla="*/ 3122 w 3320"/>
                <a:gd name="T29" fmla="*/ 110 h 3090"/>
                <a:gd name="T30" fmla="*/ 3127 w 3320"/>
                <a:gd name="T31" fmla="*/ 772 h 3090"/>
                <a:gd name="T32" fmla="*/ 3155 w 3320"/>
                <a:gd name="T33" fmla="*/ 110 h 3090"/>
                <a:gd name="T34" fmla="*/ 165 w 3320"/>
                <a:gd name="T35" fmla="*/ 110 h 3090"/>
                <a:gd name="T36" fmla="*/ 193 w 3320"/>
                <a:gd name="T37" fmla="*/ 772 h 3090"/>
                <a:gd name="T38" fmla="*/ 198 w 3320"/>
                <a:gd name="T39" fmla="*/ 110 h 3090"/>
                <a:gd name="T40" fmla="*/ 55 w 3320"/>
                <a:gd name="T41" fmla="*/ 0 h 3090"/>
                <a:gd name="T42" fmla="*/ 1179 w 3320"/>
                <a:gd name="T43" fmla="*/ 3 h 3090"/>
                <a:gd name="T44" fmla="*/ 1207 w 3320"/>
                <a:gd name="T45" fmla="*/ 22 h 3090"/>
                <a:gd name="T46" fmla="*/ 1217 w 3320"/>
                <a:gd name="T47" fmla="*/ 55 h 3090"/>
                <a:gd name="T48" fmla="*/ 1207 w 3320"/>
                <a:gd name="T49" fmla="*/ 88 h 3090"/>
                <a:gd name="T50" fmla="*/ 1179 w 3320"/>
                <a:gd name="T51" fmla="*/ 107 h 3090"/>
                <a:gd name="T52" fmla="*/ 354 w 3320"/>
                <a:gd name="T53" fmla="*/ 110 h 3090"/>
                <a:gd name="T54" fmla="*/ 595 w 3320"/>
                <a:gd name="T55" fmla="*/ 350 h 3090"/>
                <a:gd name="T56" fmla="*/ 600 w 3320"/>
                <a:gd name="T57" fmla="*/ 357 h 3090"/>
                <a:gd name="T58" fmla="*/ 603 w 3320"/>
                <a:gd name="T59" fmla="*/ 363 h 3090"/>
                <a:gd name="T60" fmla="*/ 605 w 3320"/>
                <a:gd name="T61" fmla="*/ 368 h 3090"/>
                <a:gd name="T62" fmla="*/ 606 w 3320"/>
                <a:gd name="T63" fmla="*/ 372 h 3090"/>
                <a:gd name="T64" fmla="*/ 608 w 3320"/>
                <a:gd name="T65" fmla="*/ 382 h 3090"/>
                <a:gd name="T66" fmla="*/ 608 w 3320"/>
                <a:gd name="T67" fmla="*/ 386 h 3090"/>
                <a:gd name="T68" fmla="*/ 2712 w 3320"/>
                <a:gd name="T69" fmla="*/ 772 h 3090"/>
                <a:gd name="T70" fmla="*/ 2712 w 3320"/>
                <a:gd name="T71" fmla="*/ 384 h 3090"/>
                <a:gd name="T72" fmla="*/ 2713 w 3320"/>
                <a:gd name="T73" fmla="*/ 377 h 3090"/>
                <a:gd name="T74" fmla="*/ 2715 w 3320"/>
                <a:gd name="T75" fmla="*/ 370 h 3090"/>
                <a:gd name="T76" fmla="*/ 2716 w 3320"/>
                <a:gd name="T77" fmla="*/ 366 h 3090"/>
                <a:gd name="T78" fmla="*/ 2718 w 3320"/>
                <a:gd name="T79" fmla="*/ 361 h 3090"/>
                <a:gd name="T80" fmla="*/ 2723 w 3320"/>
                <a:gd name="T81" fmla="*/ 353 h 3090"/>
                <a:gd name="T82" fmla="*/ 2727 w 3320"/>
                <a:gd name="T83" fmla="*/ 347 h 3090"/>
                <a:gd name="T84" fmla="*/ 2158 w 3320"/>
                <a:gd name="T85" fmla="*/ 110 h 3090"/>
                <a:gd name="T86" fmla="*/ 2125 w 3320"/>
                <a:gd name="T87" fmla="*/ 99 h 3090"/>
                <a:gd name="T88" fmla="*/ 2106 w 3320"/>
                <a:gd name="T89" fmla="*/ 73 h 3090"/>
                <a:gd name="T90" fmla="*/ 2106 w 3320"/>
                <a:gd name="T91" fmla="*/ 38 h 3090"/>
                <a:gd name="T92" fmla="*/ 2125 w 3320"/>
                <a:gd name="T93" fmla="*/ 10 h 3090"/>
                <a:gd name="T94" fmla="*/ 2158 w 3320"/>
                <a:gd name="T95" fmla="*/ 0 h 3090"/>
                <a:gd name="T96" fmla="*/ 3265 w 3320"/>
                <a:gd name="T97" fmla="*/ 772 h 3090"/>
                <a:gd name="T98" fmla="*/ 3320 w 3320"/>
                <a:gd name="T99" fmla="*/ 2829 h 3090"/>
                <a:gd name="T100" fmla="*/ 3309 w 3320"/>
                <a:gd name="T101" fmla="*/ 2904 h 3090"/>
                <a:gd name="T102" fmla="*/ 3278 w 3320"/>
                <a:gd name="T103" fmla="*/ 2971 h 3090"/>
                <a:gd name="T104" fmla="*/ 3230 w 3320"/>
                <a:gd name="T105" fmla="*/ 3025 h 3090"/>
                <a:gd name="T106" fmla="*/ 3168 w 3320"/>
                <a:gd name="T107" fmla="*/ 3065 h 3090"/>
                <a:gd name="T108" fmla="*/ 3097 w 3320"/>
                <a:gd name="T109" fmla="*/ 3087 h 3090"/>
                <a:gd name="T110" fmla="*/ 262 w 3320"/>
                <a:gd name="T111" fmla="*/ 3090 h 3090"/>
                <a:gd name="T112" fmla="*/ 186 w 3320"/>
                <a:gd name="T113" fmla="*/ 3079 h 3090"/>
                <a:gd name="T114" fmla="*/ 119 w 3320"/>
                <a:gd name="T115" fmla="*/ 3048 h 3090"/>
                <a:gd name="T116" fmla="*/ 64 w 3320"/>
                <a:gd name="T117" fmla="*/ 3000 h 3090"/>
                <a:gd name="T118" fmla="*/ 24 w 3320"/>
                <a:gd name="T119" fmla="*/ 2938 h 3090"/>
                <a:gd name="T120" fmla="*/ 2 w 3320"/>
                <a:gd name="T121" fmla="*/ 2867 h 3090"/>
                <a:gd name="T122" fmla="*/ 0 w 3320"/>
                <a:gd name="T123" fmla="*/ 772 h 3090"/>
                <a:gd name="T124" fmla="*/ 55 w 3320"/>
                <a:gd name="T12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0" h="3090">
                  <a:moveTo>
                    <a:pt x="111" y="883"/>
                  </a:moveTo>
                  <a:lnTo>
                    <a:pt x="111" y="2829"/>
                  </a:lnTo>
                  <a:lnTo>
                    <a:pt x="114" y="2859"/>
                  </a:lnTo>
                  <a:lnTo>
                    <a:pt x="122" y="2887"/>
                  </a:lnTo>
                  <a:lnTo>
                    <a:pt x="137" y="2913"/>
                  </a:lnTo>
                  <a:lnTo>
                    <a:pt x="155" y="2935"/>
                  </a:lnTo>
                  <a:lnTo>
                    <a:pt x="178" y="2954"/>
                  </a:lnTo>
                  <a:lnTo>
                    <a:pt x="203" y="2968"/>
                  </a:lnTo>
                  <a:lnTo>
                    <a:pt x="231" y="2976"/>
                  </a:lnTo>
                  <a:lnTo>
                    <a:pt x="262" y="2979"/>
                  </a:lnTo>
                  <a:lnTo>
                    <a:pt x="3058" y="2979"/>
                  </a:lnTo>
                  <a:lnTo>
                    <a:pt x="3089" y="2976"/>
                  </a:lnTo>
                  <a:lnTo>
                    <a:pt x="3117" y="2968"/>
                  </a:lnTo>
                  <a:lnTo>
                    <a:pt x="3142" y="2954"/>
                  </a:lnTo>
                  <a:lnTo>
                    <a:pt x="3165" y="2935"/>
                  </a:lnTo>
                  <a:lnTo>
                    <a:pt x="3183" y="2913"/>
                  </a:lnTo>
                  <a:lnTo>
                    <a:pt x="3198" y="2887"/>
                  </a:lnTo>
                  <a:lnTo>
                    <a:pt x="3206" y="2859"/>
                  </a:lnTo>
                  <a:lnTo>
                    <a:pt x="3209" y="2829"/>
                  </a:lnTo>
                  <a:lnTo>
                    <a:pt x="3209" y="883"/>
                  </a:lnTo>
                  <a:lnTo>
                    <a:pt x="111" y="883"/>
                  </a:lnTo>
                  <a:close/>
                  <a:moveTo>
                    <a:pt x="2822" y="552"/>
                  </a:moveTo>
                  <a:lnTo>
                    <a:pt x="2822" y="772"/>
                  </a:lnTo>
                  <a:lnTo>
                    <a:pt x="2988" y="772"/>
                  </a:lnTo>
                  <a:lnTo>
                    <a:pt x="2822" y="552"/>
                  </a:lnTo>
                  <a:close/>
                  <a:moveTo>
                    <a:pt x="498" y="552"/>
                  </a:moveTo>
                  <a:lnTo>
                    <a:pt x="332" y="772"/>
                  </a:lnTo>
                  <a:lnTo>
                    <a:pt x="498" y="772"/>
                  </a:lnTo>
                  <a:lnTo>
                    <a:pt x="498" y="552"/>
                  </a:lnTo>
                  <a:close/>
                  <a:moveTo>
                    <a:pt x="3122" y="110"/>
                  </a:moveTo>
                  <a:lnTo>
                    <a:pt x="2840" y="391"/>
                  </a:lnTo>
                  <a:lnTo>
                    <a:pt x="3127" y="772"/>
                  </a:lnTo>
                  <a:lnTo>
                    <a:pt x="3155" y="772"/>
                  </a:lnTo>
                  <a:lnTo>
                    <a:pt x="3155" y="110"/>
                  </a:lnTo>
                  <a:lnTo>
                    <a:pt x="3122" y="110"/>
                  </a:lnTo>
                  <a:close/>
                  <a:moveTo>
                    <a:pt x="165" y="110"/>
                  </a:moveTo>
                  <a:lnTo>
                    <a:pt x="165" y="772"/>
                  </a:lnTo>
                  <a:lnTo>
                    <a:pt x="193" y="772"/>
                  </a:lnTo>
                  <a:lnTo>
                    <a:pt x="480" y="391"/>
                  </a:lnTo>
                  <a:lnTo>
                    <a:pt x="198" y="110"/>
                  </a:lnTo>
                  <a:lnTo>
                    <a:pt x="165" y="110"/>
                  </a:lnTo>
                  <a:close/>
                  <a:moveTo>
                    <a:pt x="55" y="0"/>
                  </a:moveTo>
                  <a:lnTo>
                    <a:pt x="1162" y="0"/>
                  </a:lnTo>
                  <a:lnTo>
                    <a:pt x="1179" y="3"/>
                  </a:lnTo>
                  <a:lnTo>
                    <a:pt x="1195" y="10"/>
                  </a:lnTo>
                  <a:lnTo>
                    <a:pt x="1207" y="22"/>
                  </a:lnTo>
                  <a:lnTo>
                    <a:pt x="1214" y="38"/>
                  </a:lnTo>
                  <a:lnTo>
                    <a:pt x="1217" y="55"/>
                  </a:lnTo>
                  <a:lnTo>
                    <a:pt x="1214" y="73"/>
                  </a:lnTo>
                  <a:lnTo>
                    <a:pt x="1207" y="88"/>
                  </a:lnTo>
                  <a:lnTo>
                    <a:pt x="1195" y="99"/>
                  </a:lnTo>
                  <a:lnTo>
                    <a:pt x="1179" y="107"/>
                  </a:lnTo>
                  <a:lnTo>
                    <a:pt x="1162" y="110"/>
                  </a:lnTo>
                  <a:lnTo>
                    <a:pt x="354" y="110"/>
                  </a:lnTo>
                  <a:lnTo>
                    <a:pt x="593" y="347"/>
                  </a:lnTo>
                  <a:lnTo>
                    <a:pt x="595" y="350"/>
                  </a:lnTo>
                  <a:lnTo>
                    <a:pt x="597" y="353"/>
                  </a:lnTo>
                  <a:lnTo>
                    <a:pt x="600" y="357"/>
                  </a:lnTo>
                  <a:lnTo>
                    <a:pt x="602" y="361"/>
                  </a:lnTo>
                  <a:lnTo>
                    <a:pt x="603" y="363"/>
                  </a:lnTo>
                  <a:lnTo>
                    <a:pt x="604" y="366"/>
                  </a:lnTo>
                  <a:lnTo>
                    <a:pt x="605" y="368"/>
                  </a:lnTo>
                  <a:lnTo>
                    <a:pt x="605" y="370"/>
                  </a:lnTo>
                  <a:lnTo>
                    <a:pt x="606" y="372"/>
                  </a:lnTo>
                  <a:lnTo>
                    <a:pt x="607" y="377"/>
                  </a:lnTo>
                  <a:lnTo>
                    <a:pt x="608" y="382"/>
                  </a:lnTo>
                  <a:lnTo>
                    <a:pt x="608" y="384"/>
                  </a:lnTo>
                  <a:lnTo>
                    <a:pt x="608" y="386"/>
                  </a:lnTo>
                  <a:lnTo>
                    <a:pt x="608" y="772"/>
                  </a:lnTo>
                  <a:lnTo>
                    <a:pt x="2712" y="772"/>
                  </a:lnTo>
                  <a:lnTo>
                    <a:pt x="2712" y="386"/>
                  </a:lnTo>
                  <a:lnTo>
                    <a:pt x="2712" y="384"/>
                  </a:lnTo>
                  <a:lnTo>
                    <a:pt x="2712" y="382"/>
                  </a:lnTo>
                  <a:lnTo>
                    <a:pt x="2713" y="377"/>
                  </a:lnTo>
                  <a:lnTo>
                    <a:pt x="2714" y="372"/>
                  </a:lnTo>
                  <a:lnTo>
                    <a:pt x="2715" y="370"/>
                  </a:lnTo>
                  <a:lnTo>
                    <a:pt x="2715" y="368"/>
                  </a:lnTo>
                  <a:lnTo>
                    <a:pt x="2716" y="366"/>
                  </a:lnTo>
                  <a:lnTo>
                    <a:pt x="2717" y="363"/>
                  </a:lnTo>
                  <a:lnTo>
                    <a:pt x="2718" y="361"/>
                  </a:lnTo>
                  <a:lnTo>
                    <a:pt x="2720" y="357"/>
                  </a:lnTo>
                  <a:lnTo>
                    <a:pt x="2723" y="353"/>
                  </a:lnTo>
                  <a:lnTo>
                    <a:pt x="2725" y="350"/>
                  </a:lnTo>
                  <a:lnTo>
                    <a:pt x="2727" y="347"/>
                  </a:lnTo>
                  <a:lnTo>
                    <a:pt x="2966" y="110"/>
                  </a:lnTo>
                  <a:lnTo>
                    <a:pt x="2158" y="110"/>
                  </a:lnTo>
                  <a:lnTo>
                    <a:pt x="2141" y="107"/>
                  </a:lnTo>
                  <a:lnTo>
                    <a:pt x="2125" y="99"/>
                  </a:lnTo>
                  <a:lnTo>
                    <a:pt x="2113" y="88"/>
                  </a:lnTo>
                  <a:lnTo>
                    <a:pt x="2106" y="73"/>
                  </a:lnTo>
                  <a:lnTo>
                    <a:pt x="2103" y="55"/>
                  </a:lnTo>
                  <a:lnTo>
                    <a:pt x="2106" y="38"/>
                  </a:lnTo>
                  <a:lnTo>
                    <a:pt x="2113" y="22"/>
                  </a:lnTo>
                  <a:lnTo>
                    <a:pt x="2125" y="10"/>
                  </a:lnTo>
                  <a:lnTo>
                    <a:pt x="2141" y="3"/>
                  </a:lnTo>
                  <a:lnTo>
                    <a:pt x="2158" y="0"/>
                  </a:lnTo>
                  <a:lnTo>
                    <a:pt x="3265" y="0"/>
                  </a:lnTo>
                  <a:lnTo>
                    <a:pt x="3265" y="772"/>
                  </a:lnTo>
                  <a:lnTo>
                    <a:pt x="3320" y="772"/>
                  </a:lnTo>
                  <a:lnTo>
                    <a:pt x="3320" y="2829"/>
                  </a:lnTo>
                  <a:lnTo>
                    <a:pt x="3318" y="2867"/>
                  </a:lnTo>
                  <a:lnTo>
                    <a:pt x="3309" y="2904"/>
                  </a:lnTo>
                  <a:lnTo>
                    <a:pt x="3296" y="2938"/>
                  </a:lnTo>
                  <a:lnTo>
                    <a:pt x="3278" y="2971"/>
                  </a:lnTo>
                  <a:lnTo>
                    <a:pt x="3256" y="3000"/>
                  </a:lnTo>
                  <a:lnTo>
                    <a:pt x="3230" y="3025"/>
                  </a:lnTo>
                  <a:lnTo>
                    <a:pt x="3201" y="3048"/>
                  </a:lnTo>
                  <a:lnTo>
                    <a:pt x="3168" y="3065"/>
                  </a:lnTo>
                  <a:lnTo>
                    <a:pt x="3134" y="3079"/>
                  </a:lnTo>
                  <a:lnTo>
                    <a:pt x="3097" y="3087"/>
                  </a:lnTo>
                  <a:lnTo>
                    <a:pt x="3058" y="3090"/>
                  </a:lnTo>
                  <a:lnTo>
                    <a:pt x="262" y="3090"/>
                  </a:lnTo>
                  <a:lnTo>
                    <a:pt x="223" y="3087"/>
                  </a:lnTo>
                  <a:lnTo>
                    <a:pt x="186" y="3079"/>
                  </a:lnTo>
                  <a:lnTo>
                    <a:pt x="152" y="3065"/>
                  </a:lnTo>
                  <a:lnTo>
                    <a:pt x="119" y="3048"/>
                  </a:lnTo>
                  <a:lnTo>
                    <a:pt x="90" y="3025"/>
                  </a:lnTo>
                  <a:lnTo>
                    <a:pt x="64" y="3000"/>
                  </a:lnTo>
                  <a:lnTo>
                    <a:pt x="42" y="2971"/>
                  </a:lnTo>
                  <a:lnTo>
                    <a:pt x="24" y="2938"/>
                  </a:lnTo>
                  <a:lnTo>
                    <a:pt x="11" y="2904"/>
                  </a:lnTo>
                  <a:lnTo>
                    <a:pt x="2" y="2867"/>
                  </a:lnTo>
                  <a:lnTo>
                    <a:pt x="0" y="2829"/>
                  </a:lnTo>
                  <a:lnTo>
                    <a:pt x="0" y="772"/>
                  </a:lnTo>
                  <a:lnTo>
                    <a:pt x="55" y="77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8"/>
            <p:cNvSpPr>
              <a:spLocks/>
            </p:cNvSpPr>
            <p:nvPr/>
          </p:nvSpPr>
          <p:spPr bwMode="auto">
            <a:xfrm>
              <a:off x="4573588" y="2163763"/>
              <a:ext cx="228600" cy="176213"/>
            </a:xfrm>
            <a:custGeom>
              <a:avLst/>
              <a:gdLst>
                <a:gd name="T0" fmla="*/ 72 w 1438"/>
                <a:gd name="T1" fmla="*/ 3 h 1104"/>
                <a:gd name="T2" fmla="*/ 100 w 1438"/>
                <a:gd name="T3" fmla="*/ 22 h 1104"/>
                <a:gd name="T4" fmla="*/ 110 w 1438"/>
                <a:gd name="T5" fmla="*/ 55 h 1104"/>
                <a:gd name="T6" fmla="*/ 113 w 1438"/>
                <a:gd name="T7" fmla="*/ 448 h 1104"/>
                <a:gd name="T8" fmla="*/ 138 w 1438"/>
                <a:gd name="T9" fmla="*/ 566 h 1104"/>
                <a:gd name="T10" fmla="*/ 184 w 1438"/>
                <a:gd name="T11" fmla="*/ 676 h 1104"/>
                <a:gd name="T12" fmla="*/ 250 w 1438"/>
                <a:gd name="T13" fmla="*/ 772 h 1104"/>
                <a:gd name="T14" fmla="*/ 332 w 1438"/>
                <a:gd name="T15" fmla="*/ 854 h 1104"/>
                <a:gd name="T16" fmla="*/ 429 w 1438"/>
                <a:gd name="T17" fmla="*/ 919 h 1104"/>
                <a:gd name="T18" fmla="*/ 538 w 1438"/>
                <a:gd name="T19" fmla="*/ 965 h 1104"/>
                <a:gd name="T20" fmla="*/ 656 w 1438"/>
                <a:gd name="T21" fmla="*/ 990 h 1104"/>
                <a:gd name="T22" fmla="*/ 782 w 1438"/>
                <a:gd name="T23" fmla="*/ 990 h 1104"/>
                <a:gd name="T24" fmla="*/ 900 w 1438"/>
                <a:gd name="T25" fmla="*/ 965 h 1104"/>
                <a:gd name="T26" fmla="*/ 1009 w 1438"/>
                <a:gd name="T27" fmla="*/ 919 h 1104"/>
                <a:gd name="T28" fmla="*/ 1106 w 1438"/>
                <a:gd name="T29" fmla="*/ 854 h 1104"/>
                <a:gd name="T30" fmla="*/ 1188 w 1438"/>
                <a:gd name="T31" fmla="*/ 772 h 1104"/>
                <a:gd name="T32" fmla="*/ 1254 w 1438"/>
                <a:gd name="T33" fmla="*/ 676 h 1104"/>
                <a:gd name="T34" fmla="*/ 1300 w 1438"/>
                <a:gd name="T35" fmla="*/ 566 h 1104"/>
                <a:gd name="T36" fmla="*/ 1325 w 1438"/>
                <a:gd name="T37" fmla="*/ 448 h 1104"/>
                <a:gd name="T38" fmla="*/ 1328 w 1438"/>
                <a:gd name="T39" fmla="*/ 55 h 1104"/>
                <a:gd name="T40" fmla="*/ 1338 w 1438"/>
                <a:gd name="T41" fmla="*/ 22 h 1104"/>
                <a:gd name="T42" fmla="*/ 1366 w 1438"/>
                <a:gd name="T43" fmla="*/ 3 h 1104"/>
                <a:gd name="T44" fmla="*/ 1401 w 1438"/>
                <a:gd name="T45" fmla="*/ 3 h 1104"/>
                <a:gd name="T46" fmla="*/ 1428 w 1438"/>
                <a:gd name="T47" fmla="*/ 22 h 1104"/>
                <a:gd name="T48" fmla="*/ 1438 w 1438"/>
                <a:gd name="T49" fmla="*/ 55 h 1104"/>
                <a:gd name="T50" fmla="*/ 1435 w 1438"/>
                <a:gd name="T51" fmla="*/ 451 h 1104"/>
                <a:gd name="T52" fmla="*/ 1412 w 1438"/>
                <a:gd name="T53" fmla="*/ 576 h 1104"/>
                <a:gd name="T54" fmla="*/ 1369 w 1438"/>
                <a:gd name="T55" fmla="*/ 693 h 1104"/>
                <a:gd name="T56" fmla="*/ 1307 w 1438"/>
                <a:gd name="T57" fmla="*/ 800 h 1104"/>
                <a:gd name="T58" fmla="*/ 1227 w 1438"/>
                <a:gd name="T59" fmla="*/ 893 h 1104"/>
                <a:gd name="T60" fmla="*/ 1134 w 1438"/>
                <a:gd name="T61" fmla="*/ 972 h 1104"/>
                <a:gd name="T62" fmla="*/ 1027 w 1438"/>
                <a:gd name="T63" fmla="*/ 1034 h 1104"/>
                <a:gd name="T64" fmla="*/ 910 w 1438"/>
                <a:gd name="T65" fmla="*/ 1078 h 1104"/>
                <a:gd name="T66" fmla="*/ 785 w 1438"/>
                <a:gd name="T67" fmla="*/ 1101 h 1104"/>
                <a:gd name="T68" fmla="*/ 653 w 1438"/>
                <a:gd name="T69" fmla="*/ 1101 h 1104"/>
                <a:gd name="T70" fmla="*/ 528 w 1438"/>
                <a:gd name="T71" fmla="*/ 1078 h 1104"/>
                <a:gd name="T72" fmla="*/ 411 w 1438"/>
                <a:gd name="T73" fmla="*/ 1034 h 1104"/>
                <a:gd name="T74" fmla="*/ 304 w 1438"/>
                <a:gd name="T75" fmla="*/ 972 h 1104"/>
                <a:gd name="T76" fmla="*/ 211 w 1438"/>
                <a:gd name="T77" fmla="*/ 893 h 1104"/>
                <a:gd name="T78" fmla="*/ 131 w 1438"/>
                <a:gd name="T79" fmla="*/ 800 h 1104"/>
                <a:gd name="T80" fmla="*/ 69 w 1438"/>
                <a:gd name="T81" fmla="*/ 693 h 1104"/>
                <a:gd name="T82" fmla="*/ 26 w 1438"/>
                <a:gd name="T83" fmla="*/ 576 h 1104"/>
                <a:gd name="T84" fmla="*/ 3 w 1438"/>
                <a:gd name="T85" fmla="*/ 451 h 1104"/>
                <a:gd name="T86" fmla="*/ 0 w 1438"/>
                <a:gd name="T87" fmla="*/ 55 h 1104"/>
                <a:gd name="T88" fmla="*/ 10 w 1438"/>
                <a:gd name="T89" fmla="*/ 22 h 1104"/>
                <a:gd name="T90" fmla="*/ 37 w 1438"/>
                <a:gd name="T91" fmla="*/ 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8" h="1104">
                  <a:moveTo>
                    <a:pt x="54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0" y="55"/>
                  </a:lnTo>
                  <a:lnTo>
                    <a:pt x="110" y="386"/>
                  </a:lnTo>
                  <a:lnTo>
                    <a:pt x="113" y="448"/>
                  </a:lnTo>
                  <a:lnTo>
                    <a:pt x="122" y="509"/>
                  </a:lnTo>
                  <a:lnTo>
                    <a:pt x="138" y="566"/>
                  </a:lnTo>
                  <a:lnTo>
                    <a:pt x="158" y="622"/>
                  </a:lnTo>
                  <a:lnTo>
                    <a:pt x="184" y="676"/>
                  </a:lnTo>
                  <a:lnTo>
                    <a:pt x="215" y="725"/>
                  </a:lnTo>
                  <a:lnTo>
                    <a:pt x="250" y="772"/>
                  </a:lnTo>
                  <a:lnTo>
                    <a:pt x="289" y="815"/>
                  </a:lnTo>
                  <a:lnTo>
                    <a:pt x="332" y="854"/>
                  </a:lnTo>
                  <a:lnTo>
                    <a:pt x="379" y="890"/>
                  </a:lnTo>
                  <a:lnTo>
                    <a:pt x="429" y="919"/>
                  </a:lnTo>
                  <a:lnTo>
                    <a:pt x="483" y="945"/>
                  </a:lnTo>
                  <a:lnTo>
                    <a:pt x="538" y="965"/>
                  </a:lnTo>
                  <a:lnTo>
                    <a:pt x="597" y="981"/>
                  </a:lnTo>
                  <a:lnTo>
                    <a:pt x="656" y="990"/>
                  </a:lnTo>
                  <a:lnTo>
                    <a:pt x="719" y="993"/>
                  </a:lnTo>
                  <a:lnTo>
                    <a:pt x="782" y="990"/>
                  </a:lnTo>
                  <a:lnTo>
                    <a:pt x="841" y="981"/>
                  </a:lnTo>
                  <a:lnTo>
                    <a:pt x="900" y="965"/>
                  </a:lnTo>
                  <a:lnTo>
                    <a:pt x="955" y="945"/>
                  </a:lnTo>
                  <a:lnTo>
                    <a:pt x="1009" y="919"/>
                  </a:lnTo>
                  <a:lnTo>
                    <a:pt x="1059" y="890"/>
                  </a:lnTo>
                  <a:lnTo>
                    <a:pt x="1106" y="854"/>
                  </a:lnTo>
                  <a:lnTo>
                    <a:pt x="1149" y="815"/>
                  </a:lnTo>
                  <a:lnTo>
                    <a:pt x="1188" y="772"/>
                  </a:lnTo>
                  <a:lnTo>
                    <a:pt x="1223" y="725"/>
                  </a:lnTo>
                  <a:lnTo>
                    <a:pt x="1254" y="676"/>
                  </a:lnTo>
                  <a:lnTo>
                    <a:pt x="1280" y="622"/>
                  </a:lnTo>
                  <a:lnTo>
                    <a:pt x="1300" y="566"/>
                  </a:lnTo>
                  <a:lnTo>
                    <a:pt x="1316" y="509"/>
                  </a:lnTo>
                  <a:lnTo>
                    <a:pt x="1325" y="448"/>
                  </a:lnTo>
                  <a:lnTo>
                    <a:pt x="1328" y="386"/>
                  </a:lnTo>
                  <a:lnTo>
                    <a:pt x="1328" y="55"/>
                  </a:lnTo>
                  <a:lnTo>
                    <a:pt x="1330" y="37"/>
                  </a:lnTo>
                  <a:lnTo>
                    <a:pt x="1338" y="22"/>
                  </a:lnTo>
                  <a:lnTo>
                    <a:pt x="1351" y="11"/>
                  </a:lnTo>
                  <a:lnTo>
                    <a:pt x="1366" y="3"/>
                  </a:lnTo>
                  <a:lnTo>
                    <a:pt x="1384" y="0"/>
                  </a:lnTo>
                  <a:lnTo>
                    <a:pt x="1401" y="3"/>
                  </a:lnTo>
                  <a:lnTo>
                    <a:pt x="1415" y="11"/>
                  </a:lnTo>
                  <a:lnTo>
                    <a:pt x="1428" y="22"/>
                  </a:lnTo>
                  <a:lnTo>
                    <a:pt x="1436" y="37"/>
                  </a:lnTo>
                  <a:lnTo>
                    <a:pt x="1438" y="55"/>
                  </a:lnTo>
                  <a:lnTo>
                    <a:pt x="1438" y="386"/>
                  </a:lnTo>
                  <a:lnTo>
                    <a:pt x="1435" y="451"/>
                  </a:lnTo>
                  <a:lnTo>
                    <a:pt x="1427" y="515"/>
                  </a:lnTo>
                  <a:lnTo>
                    <a:pt x="1412" y="576"/>
                  </a:lnTo>
                  <a:lnTo>
                    <a:pt x="1393" y="636"/>
                  </a:lnTo>
                  <a:lnTo>
                    <a:pt x="1369" y="693"/>
                  </a:lnTo>
                  <a:lnTo>
                    <a:pt x="1340" y="747"/>
                  </a:lnTo>
                  <a:lnTo>
                    <a:pt x="1307" y="800"/>
                  </a:lnTo>
                  <a:lnTo>
                    <a:pt x="1269" y="848"/>
                  </a:lnTo>
                  <a:lnTo>
                    <a:pt x="1227" y="893"/>
                  </a:lnTo>
                  <a:lnTo>
                    <a:pt x="1182" y="935"/>
                  </a:lnTo>
                  <a:lnTo>
                    <a:pt x="1134" y="972"/>
                  </a:lnTo>
                  <a:lnTo>
                    <a:pt x="1082" y="1005"/>
                  </a:lnTo>
                  <a:lnTo>
                    <a:pt x="1027" y="1034"/>
                  </a:lnTo>
                  <a:lnTo>
                    <a:pt x="970" y="1059"/>
                  </a:lnTo>
                  <a:lnTo>
                    <a:pt x="910" y="1078"/>
                  </a:lnTo>
                  <a:lnTo>
                    <a:pt x="848" y="1091"/>
                  </a:lnTo>
                  <a:lnTo>
                    <a:pt x="785" y="1101"/>
                  </a:lnTo>
                  <a:lnTo>
                    <a:pt x="719" y="1104"/>
                  </a:lnTo>
                  <a:lnTo>
                    <a:pt x="653" y="1101"/>
                  </a:lnTo>
                  <a:lnTo>
                    <a:pt x="590" y="1091"/>
                  </a:lnTo>
                  <a:lnTo>
                    <a:pt x="528" y="1078"/>
                  </a:lnTo>
                  <a:lnTo>
                    <a:pt x="468" y="1059"/>
                  </a:lnTo>
                  <a:lnTo>
                    <a:pt x="411" y="1034"/>
                  </a:lnTo>
                  <a:lnTo>
                    <a:pt x="356" y="1005"/>
                  </a:lnTo>
                  <a:lnTo>
                    <a:pt x="304" y="972"/>
                  </a:lnTo>
                  <a:lnTo>
                    <a:pt x="256" y="935"/>
                  </a:lnTo>
                  <a:lnTo>
                    <a:pt x="211" y="893"/>
                  </a:lnTo>
                  <a:lnTo>
                    <a:pt x="169" y="848"/>
                  </a:lnTo>
                  <a:lnTo>
                    <a:pt x="131" y="800"/>
                  </a:lnTo>
                  <a:lnTo>
                    <a:pt x="98" y="747"/>
                  </a:lnTo>
                  <a:lnTo>
                    <a:pt x="69" y="693"/>
                  </a:lnTo>
                  <a:lnTo>
                    <a:pt x="45" y="636"/>
                  </a:lnTo>
                  <a:lnTo>
                    <a:pt x="26" y="576"/>
                  </a:lnTo>
                  <a:lnTo>
                    <a:pt x="11" y="515"/>
                  </a:lnTo>
                  <a:lnTo>
                    <a:pt x="3" y="451"/>
                  </a:lnTo>
                  <a:lnTo>
                    <a:pt x="0" y="386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0" y="22"/>
                  </a:lnTo>
                  <a:lnTo>
                    <a:pt x="23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9"/>
            <p:cNvSpPr>
              <a:spLocks/>
            </p:cNvSpPr>
            <p:nvPr/>
          </p:nvSpPr>
          <p:spPr bwMode="auto">
            <a:xfrm>
              <a:off x="4546601" y="2138363"/>
              <a:ext cx="71438" cy="42863"/>
            </a:xfrm>
            <a:custGeom>
              <a:avLst/>
              <a:gdLst>
                <a:gd name="T0" fmla="*/ 220 w 442"/>
                <a:gd name="T1" fmla="*/ 0 h 276"/>
                <a:gd name="T2" fmla="*/ 256 w 442"/>
                <a:gd name="T3" fmla="*/ 3 h 276"/>
                <a:gd name="T4" fmla="*/ 290 w 442"/>
                <a:gd name="T5" fmla="*/ 11 h 276"/>
                <a:gd name="T6" fmla="*/ 322 w 442"/>
                <a:gd name="T7" fmla="*/ 25 h 276"/>
                <a:gd name="T8" fmla="*/ 352 w 442"/>
                <a:gd name="T9" fmla="*/ 43 h 276"/>
                <a:gd name="T10" fmla="*/ 378 w 442"/>
                <a:gd name="T11" fmla="*/ 65 h 276"/>
                <a:gd name="T12" fmla="*/ 399 w 442"/>
                <a:gd name="T13" fmla="*/ 91 h 276"/>
                <a:gd name="T14" fmla="*/ 418 w 442"/>
                <a:gd name="T15" fmla="*/ 119 h 276"/>
                <a:gd name="T16" fmla="*/ 431 w 442"/>
                <a:gd name="T17" fmla="*/ 151 h 276"/>
                <a:gd name="T18" fmla="*/ 439 w 442"/>
                <a:gd name="T19" fmla="*/ 185 h 276"/>
                <a:gd name="T20" fmla="*/ 442 w 442"/>
                <a:gd name="T21" fmla="*/ 221 h 276"/>
                <a:gd name="T22" fmla="*/ 439 w 442"/>
                <a:gd name="T23" fmla="*/ 238 h 276"/>
                <a:gd name="T24" fmla="*/ 432 w 442"/>
                <a:gd name="T25" fmla="*/ 254 h 276"/>
                <a:gd name="T26" fmla="*/ 420 w 442"/>
                <a:gd name="T27" fmla="*/ 265 h 276"/>
                <a:gd name="T28" fmla="*/ 404 w 442"/>
                <a:gd name="T29" fmla="*/ 273 h 276"/>
                <a:gd name="T30" fmla="*/ 387 w 442"/>
                <a:gd name="T31" fmla="*/ 276 h 276"/>
                <a:gd name="T32" fmla="*/ 369 w 442"/>
                <a:gd name="T33" fmla="*/ 273 h 276"/>
                <a:gd name="T34" fmla="*/ 354 w 442"/>
                <a:gd name="T35" fmla="*/ 265 h 276"/>
                <a:gd name="T36" fmla="*/ 343 w 442"/>
                <a:gd name="T37" fmla="*/ 254 h 276"/>
                <a:gd name="T38" fmla="*/ 334 w 442"/>
                <a:gd name="T39" fmla="*/ 238 h 276"/>
                <a:gd name="T40" fmla="*/ 331 w 442"/>
                <a:gd name="T41" fmla="*/ 221 h 276"/>
                <a:gd name="T42" fmla="*/ 328 w 442"/>
                <a:gd name="T43" fmla="*/ 195 h 276"/>
                <a:gd name="T44" fmla="*/ 320 w 442"/>
                <a:gd name="T45" fmla="*/ 173 h 276"/>
                <a:gd name="T46" fmla="*/ 307 w 442"/>
                <a:gd name="T47" fmla="*/ 152 h 276"/>
                <a:gd name="T48" fmla="*/ 290 w 442"/>
                <a:gd name="T49" fmla="*/ 135 h 276"/>
                <a:gd name="T50" fmla="*/ 270 w 442"/>
                <a:gd name="T51" fmla="*/ 122 h 276"/>
                <a:gd name="T52" fmla="*/ 246 w 442"/>
                <a:gd name="T53" fmla="*/ 113 h 276"/>
                <a:gd name="T54" fmla="*/ 220 w 442"/>
                <a:gd name="T55" fmla="*/ 110 h 276"/>
                <a:gd name="T56" fmla="*/ 196 w 442"/>
                <a:gd name="T57" fmla="*/ 113 h 276"/>
                <a:gd name="T58" fmla="*/ 172 w 442"/>
                <a:gd name="T59" fmla="*/ 122 h 276"/>
                <a:gd name="T60" fmla="*/ 152 w 442"/>
                <a:gd name="T61" fmla="*/ 135 h 276"/>
                <a:gd name="T62" fmla="*/ 134 w 442"/>
                <a:gd name="T63" fmla="*/ 152 h 276"/>
                <a:gd name="T64" fmla="*/ 122 w 442"/>
                <a:gd name="T65" fmla="*/ 173 h 276"/>
                <a:gd name="T66" fmla="*/ 114 w 442"/>
                <a:gd name="T67" fmla="*/ 195 h 276"/>
                <a:gd name="T68" fmla="*/ 110 w 442"/>
                <a:gd name="T69" fmla="*/ 221 h 276"/>
                <a:gd name="T70" fmla="*/ 107 w 442"/>
                <a:gd name="T71" fmla="*/ 238 h 276"/>
                <a:gd name="T72" fmla="*/ 99 w 442"/>
                <a:gd name="T73" fmla="*/ 254 h 276"/>
                <a:gd name="T74" fmla="*/ 88 w 442"/>
                <a:gd name="T75" fmla="*/ 265 h 276"/>
                <a:gd name="T76" fmla="*/ 72 w 442"/>
                <a:gd name="T77" fmla="*/ 273 h 276"/>
                <a:gd name="T78" fmla="*/ 55 w 442"/>
                <a:gd name="T79" fmla="*/ 276 h 276"/>
                <a:gd name="T80" fmla="*/ 38 w 442"/>
                <a:gd name="T81" fmla="*/ 273 h 276"/>
                <a:gd name="T82" fmla="*/ 22 w 442"/>
                <a:gd name="T83" fmla="*/ 265 h 276"/>
                <a:gd name="T84" fmla="*/ 10 w 442"/>
                <a:gd name="T85" fmla="*/ 254 h 276"/>
                <a:gd name="T86" fmla="*/ 3 w 442"/>
                <a:gd name="T87" fmla="*/ 238 h 276"/>
                <a:gd name="T88" fmla="*/ 0 w 442"/>
                <a:gd name="T89" fmla="*/ 221 h 276"/>
                <a:gd name="T90" fmla="*/ 3 w 442"/>
                <a:gd name="T91" fmla="*/ 185 h 276"/>
                <a:gd name="T92" fmla="*/ 11 w 442"/>
                <a:gd name="T93" fmla="*/ 151 h 276"/>
                <a:gd name="T94" fmla="*/ 24 w 442"/>
                <a:gd name="T95" fmla="*/ 119 h 276"/>
                <a:gd name="T96" fmla="*/ 43 w 442"/>
                <a:gd name="T97" fmla="*/ 91 h 276"/>
                <a:gd name="T98" fmla="*/ 64 w 442"/>
                <a:gd name="T99" fmla="*/ 65 h 276"/>
                <a:gd name="T100" fmla="*/ 90 w 442"/>
                <a:gd name="T101" fmla="*/ 43 h 276"/>
                <a:gd name="T102" fmla="*/ 119 w 442"/>
                <a:gd name="T103" fmla="*/ 25 h 276"/>
                <a:gd name="T104" fmla="*/ 151 w 442"/>
                <a:gd name="T105" fmla="*/ 11 h 276"/>
                <a:gd name="T106" fmla="*/ 184 w 442"/>
                <a:gd name="T107" fmla="*/ 3 h 276"/>
                <a:gd name="T108" fmla="*/ 220 w 442"/>
                <a:gd name="T10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2" h="276">
                  <a:moveTo>
                    <a:pt x="220" y="0"/>
                  </a:moveTo>
                  <a:lnTo>
                    <a:pt x="256" y="3"/>
                  </a:lnTo>
                  <a:lnTo>
                    <a:pt x="290" y="11"/>
                  </a:lnTo>
                  <a:lnTo>
                    <a:pt x="322" y="25"/>
                  </a:lnTo>
                  <a:lnTo>
                    <a:pt x="352" y="43"/>
                  </a:lnTo>
                  <a:lnTo>
                    <a:pt x="378" y="65"/>
                  </a:lnTo>
                  <a:lnTo>
                    <a:pt x="399" y="91"/>
                  </a:lnTo>
                  <a:lnTo>
                    <a:pt x="418" y="119"/>
                  </a:lnTo>
                  <a:lnTo>
                    <a:pt x="431" y="151"/>
                  </a:lnTo>
                  <a:lnTo>
                    <a:pt x="439" y="185"/>
                  </a:lnTo>
                  <a:lnTo>
                    <a:pt x="442" y="221"/>
                  </a:lnTo>
                  <a:lnTo>
                    <a:pt x="439" y="238"/>
                  </a:lnTo>
                  <a:lnTo>
                    <a:pt x="432" y="254"/>
                  </a:lnTo>
                  <a:lnTo>
                    <a:pt x="420" y="265"/>
                  </a:lnTo>
                  <a:lnTo>
                    <a:pt x="404" y="273"/>
                  </a:lnTo>
                  <a:lnTo>
                    <a:pt x="387" y="276"/>
                  </a:lnTo>
                  <a:lnTo>
                    <a:pt x="369" y="273"/>
                  </a:lnTo>
                  <a:lnTo>
                    <a:pt x="354" y="265"/>
                  </a:lnTo>
                  <a:lnTo>
                    <a:pt x="343" y="254"/>
                  </a:lnTo>
                  <a:lnTo>
                    <a:pt x="334" y="238"/>
                  </a:lnTo>
                  <a:lnTo>
                    <a:pt x="331" y="221"/>
                  </a:lnTo>
                  <a:lnTo>
                    <a:pt x="328" y="195"/>
                  </a:lnTo>
                  <a:lnTo>
                    <a:pt x="320" y="173"/>
                  </a:lnTo>
                  <a:lnTo>
                    <a:pt x="307" y="152"/>
                  </a:lnTo>
                  <a:lnTo>
                    <a:pt x="290" y="135"/>
                  </a:lnTo>
                  <a:lnTo>
                    <a:pt x="270" y="122"/>
                  </a:lnTo>
                  <a:lnTo>
                    <a:pt x="246" y="113"/>
                  </a:lnTo>
                  <a:lnTo>
                    <a:pt x="220" y="110"/>
                  </a:lnTo>
                  <a:lnTo>
                    <a:pt x="196" y="113"/>
                  </a:lnTo>
                  <a:lnTo>
                    <a:pt x="172" y="122"/>
                  </a:lnTo>
                  <a:lnTo>
                    <a:pt x="152" y="135"/>
                  </a:lnTo>
                  <a:lnTo>
                    <a:pt x="134" y="152"/>
                  </a:lnTo>
                  <a:lnTo>
                    <a:pt x="122" y="173"/>
                  </a:lnTo>
                  <a:lnTo>
                    <a:pt x="114" y="195"/>
                  </a:lnTo>
                  <a:lnTo>
                    <a:pt x="110" y="221"/>
                  </a:lnTo>
                  <a:lnTo>
                    <a:pt x="107" y="238"/>
                  </a:lnTo>
                  <a:lnTo>
                    <a:pt x="99" y="254"/>
                  </a:lnTo>
                  <a:lnTo>
                    <a:pt x="88" y="265"/>
                  </a:lnTo>
                  <a:lnTo>
                    <a:pt x="72" y="273"/>
                  </a:lnTo>
                  <a:lnTo>
                    <a:pt x="55" y="276"/>
                  </a:lnTo>
                  <a:lnTo>
                    <a:pt x="38" y="273"/>
                  </a:lnTo>
                  <a:lnTo>
                    <a:pt x="22" y="265"/>
                  </a:lnTo>
                  <a:lnTo>
                    <a:pt x="10" y="254"/>
                  </a:lnTo>
                  <a:lnTo>
                    <a:pt x="3" y="238"/>
                  </a:lnTo>
                  <a:lnTo>
                    <a:pt x="0" y="221"/>
                  </a:lnTo>
                  <a:lnTo>
                    <a:pt x="3" y="185"/>
                  </a:lnTo>
                  <a:lnTo>
                    <a:pt x="11" y="151"/>
                  </a:lnTo>
                  <a:lnTo>
                    <a:pt x="24" y="119"/>
                  </a:lnTo>
                  <a:lnTo>
                    <a:pt x="43" y="91"/>
                  </a:lnTo>
                  <a:lnTo>
                    <a:pt x="64" y="65"/>
                  </a:lnTo>
                  <a:lnTo>
                    <a:pt x="90" y="43"/>
                  </a:lnTo>
                  <a:lnTo>
                    <a:pt x="119" y="25"/>
                  </a:lnTo>
                  <a:lnTo>
                    <a:pt x="151" y="11"/>
                  </a:lnTo>
                  <a:lnTo>
                    <a:pt x="184" y="3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0"/>
            <p:cNvSpPr>
              <a:spLocks/>
            </p:cNvSpPr>
            <p:nvPr/>
          </p:nvSpPr>
          <p:spPr bwMode="auto">
            <a:xfrm>
              <a:off x="4757738" y="2138363"/>
              <a:ext cx="71438" cy="42863"/>
            </a:xfrm>
            <a:custGeom>
              <a:avLst/>
              <a:gdLst>
                <a:gd name="T0" fmla="*/ 222 w 442"/>
                <a:gd name="T1" fmla="*/ 0 h 276"/>
                <a:gd name="T2" fmla="*/ 258 w 442"/>
                <a:gd name="T3" fmla="*/ 3 h 276"/>
                <a:gd name="T4" fmla="*/ 291 w 442"/>
                <a:gd name="T5" fmla="*/ 11 h 276"/>
                <a:gd name="T6" fmla="*/ 323 w 442"/>
                <a:gd name="T7" fmla="*/ 25 h 276"/>
                <a:gd name="T8" fmla="*/ 352 w 442"/>
                <a:gd name="T9" fmla="*/ 43 h 276"/>
                <a:gd name="T10" fmla="*/ 378 w 442"/>
                <a:gd name="T11" fmla="*/ 65 h 276"/>
                <a:gd name="T12" fmla="*/ 399 w 442"/>
                <a:gd name="T13" fmla="*/ 91 h 276"/>
                <a:gd name="T14" fmla="*/ 418 w 442"/>
                <a:gd name="T15" fmla="*/ 119 h 276"/>
                <a:gd name="T16" fmla="*/ 431 w 442"/>
                <a:gd name="T17" fmla="*/ 151 h 276"/>
                <a:gd name="T18" fmla="*/ 439 w 442"/>
                <a:gd name="T19" fmla="*/ 185 h 276"/>
                <a:gd name="T20" fmla="*/ 442 w 442"/>
                <a:gd name="T21" fmla="*/ 221 h 276"/>
                <a:gd name="T22" fmla="*/ 439 w 442"/>
                <a:gd name="T23" fmla="*/ 238 h 276"/>
                <a:gd name="T24" fmla="*/ 432 w 442"/>
                <a:gd name="T25" fmla="*/ 254 h 276"/>
                <a:gd name="T26" fmla="*/ 420 w 442"/>
                <a:gd name="T27" fmla="*/ 265 h 276"/>
                <a:gd name="T28" fmla="*/ 404 w 442"/>
                <a:gd name="T29" fmla="*/ 273 h 276"/>
                <a:gd name="T30" fmla="*/ 387 w 442"/>
                <a:gd name="T31" fmla="*/ 276 h 276"/>
                <a:gd name="T32" fmla="*/ 370 w 442"/>
                <a:gd name="T33" fmla="*/ 273 h 276"/>
                <a:gd name="T34" fmla="*/ 354 w 442"/>
                <a:gd name="T35" fmla="*/ 265 h 276"/>
                <a:gd name="T36" fmla="*/ 343 w 442"/>
                <a:gd name="T37" fmla="*/ 254 h 276"/>
                <a:gd name="T38" fmla="*/ 335 w 442"/>
                <a:gd name="T39" fmla="*/ 238 h 276"/>
                <a:gd name="T40" fmla="*/ 332 w 442"/>
                <a:gd name="T41" fmla="*/ 221 h 276"/>
                <a:gd name="T42" fmla="*/ 328 w 442"/>
                <a:gd name="T43" fmla="*/ 195 h 276"/>
                <a:gd name="T44" fmla="*/ 320 w 442"/>
                <a:gd name="T45" fmla="*/ 173 h 276"/>
                <a:gd name="T46" fmla="*/ 308 w 442"/>
                <a:gd name="T47" fmla="*/ 152 h 276"/>
                <a:gd name="T48" fmla="*/ 290 w 442"/>
                <a:gd name="T49" fmla="*/ 135 h 276"/>
                <a:gd name="T50" fmla="*/ 270 w 442"/>
                <a:gd name="T51" fmla="*/ 122 h 276"/>
                <a:gd name="T52" fmla="*/ 246 w 442"/>
                <a:gd name="T53" fmla="*/ 113 h 276"/>
                <a:gd name="T54" fmla="*/ 222 w 442"/>
                <a:gd name="T55" fmla="*/ 110 h 276"/>
                <a:gd name="T56" fmla="*/ 196 w 442"/>
                <a:gd name="T57" fmla="*/ 113 h 276"/>
                <a:gd name="T58" fmla="*/ 172 w 442"/>
                <a:gd name="T59" fmla="*/ 122 h 276"/>
                <a:gd name="T60" fmla="*/ 152 w 442"/>
                <a:gd name="T61" fmla="*/ 135 h 276"/>
                <a:gd name="T62" fmla="*/ 135 w 442"/>
                <a:gd name="T63" fmla="*/ 152 h 276"/>
                <a:gd name="T64" fmla="*/ 122 w 442"/>
                <a:gd name="T65" fmla="*/ 173 h 276"/>
                <a:gd name="T66" fmla="*/ 114 w 442"/>
                <a:gd name="T67" fmla="*/ 195 h 276"/>
                <a:gd name="T68" fmla="*/ 111 w 442"/>
                <a:gd name="T69" fmla="*/ 221 h 276"/>
                <a:gd name="T70" fmla="*/ 108 w 442"/>
                <a:gd name="T71" fmla="*/ 238 h 276"/>
                <a:gd name="T72" fmla="*/ 99 w 442"/>
                <a:gd name="T73" fmla="*/ 254 h 276"/>
                <a:gd name="T74" fmla="*/ 88 w 442"/>
                <a:gd name="T75" fmla="*/ 265 h 276"/>
                <a:gd name="T76" fmla="*/ 73 w 442"/>
                <a:gd name="T77" fmla="*/ 273 h 276"/>
                <a:gd name="T78" fmla="*/ 55 w 442"/>
                <a:gd name="T79" fmla="*/ 276 h 276"/>
                <a:gd name="T80" fmla="*/ 38 w 442"/>
                <a:gd name="T81" fmla="*/ 273 h 276"/>
                <a:gd name="T82" fmla="*/ 22 w 442"/>
                <a:gd name="T83" fmla="*/ 265 h 276"/>
                <a:gd name="T84" fmla="*/ 10 w 442"/>
                <a:gd name="T85" fmla="*/ 254 h 276"/>
                <a:gd name="T86" fmla="*/ 3 w 442"/>
                <a:gd name="T87" fmla="*/ 238 h 276"/>
                <a:gd name="T88" fmla="*/ 0 w 442"/>
                <a:gd name="T89" fmla="*/ 221 h 276"/>
                <a:gd name="T90" fmla="*/ 3 w 442"/>
                <a:gd name="T91" fmla="*/ 185 h 276"/>
                <a:gd name="T92" fmla="*/ 11 w 442"/>
                <a:gd name="T93" fmla="*/ 151 h 276"/>
                <a:gd name="T94" fmla="*/ 24 w 442"/>
                <a:gd name="T95" fmla="*/ 119 h 276"/>
                <a:gd name="T96" fmla="*/ 43 w 442"/>
                <a:gd name="T97" fmla="*/ 91 h 276"/>
                <a:gd name="T98" fmla="*/ 64 w 442"/>
                <a:gd name="T99" fmla="*/ 65 h 276"/>
                <a:gd name="T100" fmla="*/ 90 w 442"/>
                <a:gd name="T101" fmla="*/ 43 h 276"/>
                <a:gd name="T102" fmla="*/ 120 w 442"/>
                <a:gd name="T103" fmla="*/ 25 h 276"/>
                <a:gd name="T104" fmla="*/ 152 w 442"/>
                <a:gd name="T105" fmla="*/ 11 h 276"/>
                <a:gd name="T106" fmla="*/ 186 w 442"/>
                <a:gd name="T107" fmla="*/ 3 h 276"/>
                <a:gd name="T108" fmla="*/ 222 w 442"/>
                <a:gd name="T10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2" h="276">
                  <a:moveTo>
                    <a:pt x="222" y="0"/>
                  </a:moveTo>
                  <a:lnTo>
                    <a:pt x="258" y="3"/>
                  </a:lnTo>
                  <a:lnTo>
                    <a:pt x="291" y="11"/>
                  </a:lnTo>
                  <a:lnTo>
                    <a:pt x="323" y="25"/>
                  </a:lnTo>
                  <a:lnTo>
                    <a:pt x="352" y="43"/>
                  </a:lnTo>
                  <a:lnTo>
                    <a:pt x="378" y="65"/>
                  </a:lnTo>
                  <a:lnTo>
                    <a:pt x="399" y="91"/>
                  </a:lnTo>
                  <a:lnTo>
                    <a:pt x="418" y="119"/>
                  </a:lnTo>
                  <a:lnTo>
                    <a:pt x="431" y="151"/>
                  </a:lnTo>
                  <a:lnTo>
                    <a:pt x="439" y="185"/>
                  </a:lnTo>
                  <a:lnTo>
                    <a:pt x="442" y="221"/>
                  </a:lnTo>
                  <a:lnTo>
                    <a:pt x="439" y="238"/>
                  </a:lnTo>
                  <a:lnTo>
                    <a:pt x="432" y="254"/>
                  </a:lnTo>
                  <a:lnTo>
                    <a:pt x="420" y="265"/>
                  </a:lnTo>
                  <a:lnTo>
                    <a:pt x="404" y="273"/>
                  </a:lnTo>
                  <a:lnTo>
                    <a:pt x="387" y="276"/>
                  </a:lnTo>
                  <a:lnTo>
                    <a:pt x="370" y="273"/>
                  </a:lnTo>
                  <a:lnTo>
                    <a:pt x="354" y="265"/>
                  </a:lnTo>
                  <a:lnTo>
                    <a:pt x="343" y="254"/>
                  </a:lnTo>
                  <a:lnTo>
                    <a:pt x="335" y="238"/>
                  </a:lnTo>
                  <a:lnTo>
                    <a:pt x="332" y="221"/>
                  </a:lnTo>
                  <a:lnTo>
                    <a:pt x="328" y="195"/>
                  </a:lnTo>
                  <a:lnTo>
                    <a:pt x="320" y="173"/>
                  </a:lnTo>
                  <a:lnTo>
                    <a:pt x="308" y="152"/>
                  </a:lnTo>
                  <a:lnTo>
                    <a:pt x="290" y="135"/>
                  </a:lnTo>
                  <a:lnTo>
                    <a:pt x="270" y="122"/>
                  </a:lnTo>
                  <a:lnTo>
                    <a:pt x="246" y="113"/>
                  </a:lnTo>
                  <a:lnTo>
                    <a:pt x="222" y="110"/>
                  </a:lnTo>
                  <a:lnTo>
                    <a:pt x="196" y="113"/>
                  </a:lnTo>
                  <a:lnTo>
                    <a:pt x="172" y="122"/>
                  </a:lnTo>
                  <a:lnTo>
                    <a:pt x="152" y="135"/>
                  </a:lnTo>
                  <a:lnTo>
                    <a:pt x="135" y="152"/>
                  </a:lnTo>
                  <a:lnTo>
                    <a:pt x="122" y="173"/>
                  </a:lnTo>
                  <a:lnTo>
                    <a:pt x="114" y="195"/>
                  </a:lnTo>
                  <a:lnTo>
                    <a:pt x="111" y="221"/>
                  </a:lnTo>
                  <a:lnTo>
                    <a:pt x="108" y="238"/>
                  </a:lnTo>
                  <a:lnTo>
                    <a:pt x="99" y="254"/>
                  </a:lnTo>
                  <a:lnTo>
                    <a:pt x="88" y="265"/>
                  </a:lnTo>
                  <a:lnTo>
                    <a:pt x="73" y="273"/>
                  </a:lnTo>
                  <a:lnTo>
                    <a:pt x="55" y="276"/>
                  </a:lnTo>
                  <a:lnTo>
                    <a:pt x="38" y="273"/>
                  </a:lnTo>
                  <a:lnTo>
                    <a:pt x="22" y="265"/>
                  </a:lnTo>
                  <a:lnTo>
                    <a:pt x="10" y="254"/>
                  </a:lnTo>
                  <a:lnTo>
                    <a:pt x="3" y="238"/>
                  </a:lnTo>
                  <a:lnTo>
                    <a:pt x="0" y="221"/>
                  </a:lnTo>
                  <a:lnTo>
                    <a:pt x="3" y="185"/>
                  </a:lnTo>
                  <a:lnTo>
                    <a:pt x="11" y="151"/>
                  </a:lnTo>
                  <a:lnTo>
                    <a:pt x="24" y="119"/>
                  </a:lnTo>
                  <a:lnTo>
                    <a:pt x="43" y="91"/>
                  </a:lnTo>
                  <a:lnTo>
                    <a:pt x="64" y="65"/>
                  </a:lnTo>
                  <a:lnTo>
                    <a:pt x="90" y="43"/>
                  </a:lnTo>
                  <a:lnTo>
                    <a:pt x="120" y="25"/>
                  </a:lnTo>
                  <a:lnTo>
                    <a:pt x="152" y="11"/>
                  </a:lnTo>
                  <a:lnTo>
                    <a:pt x="186" y="3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1"/>
            <p:cNvSpPr>
              <a:spLocks/>
            </p:cNvSpPr>
            <p:nvPr/>
          </p:nvSpPr>
          <p:spPr bwMode="auto">
            <a:xfrm>
              <a:off x="4618038" y="1936751"/>
              <a:ext cx="139700" cy="139700"/>
            </a:xfrm>
            <a:custGeom>
              <a:avLst/>
              <a:gdLst>
                <a:gd name="T0" fmla="*/ 56 w 886"/>
                <a:gd name="T1" fmla="*/ 0 h 883"/>
                <a:gd name="T2" fmla="*/ 69 w 886"/>
                <a:gd name="T3" fmla="*/ 2 h 883"/>
                <a:gd name="T4" fmla="*/ 82 w 886"/>
                <a:gd name="T5" fmla="*/ 7 h 883"/>
                <a:gd name="T6" fmla="*/ 95 w 886"/>
                <a:gd name="T7" fmla="*/ 16 h 883"/>
                <a:gd name="T8" fmla="*/ 443 w 886"/>
                <a:gd name="T9" fmla="*/ 363 h 883"/>
                <a:gd name="T10" fmla="*/ 791 w 886"/>
                <a:gd name="T11" fmla="*/ 16 h 883"/>
                <a:gd name="T12" fmla="*/ 804 w 886"/>
                <a:gd name="T13" fmla="*/ 7 h 883"/>
                <a:gd name="T14" fmla="*/ 817 w 886"/>
                <a:gd name="T15" fmla="*/ 2 h 883"/>
                <a:gd name="T16" fmla="*/ 830 w 886"/>
                <a:gd name="T17" fmla="*/ 0 h 883"/>
                <a:gd name="T18" fmla="*/ 845 w 886"/>
                <a:gd name="T19" fmla="*/ 2 h 883"/>
                <a:gd name="T20" fmla="*/ 858 w 886"/>
                <a:gd name="T21" fmla="*/ 7 h 883"/>
                <a:gd name="T22" fmla="*/ 869 w 886"/>
                <a:gd name="T23" fmla="*/ 16 h 883"/>
                <a:gd name="T24" fmla="*/ 879 w 886"/>
                <a:gd name="T25" fmla="*/ 28 h 883"/>
                <a:gd name="T26" fmla="*/ 884 w 886"/>
                <a:gd name="T27" fmla="*/ 42 h 883"/>
                <a:gd name="T28" fmla="*/ 886 w 886"/>
                <a:gd name="T29" fmla="*/ 55 h 883"/>
                <a:gd name="T30" fmla="*/ 884 w 886"/>
                <a:gd name="T31" fmla="*/ 69 h 883"/>
                <a:gd name="T32" fmla="*/ 879 w 886"/>
                <a:gd name="T33" fmla="*/ 83 h 883"/>
                <a:gd name="T34" fmla="*/ 869 w 886"/>
                <a:gd name="T35" fmla="*/ 94 h 883"/>
                <a:gd name="T36" fmla="*/ 521 w 886"/>
                <a:gd name="T37" fmla="*/ 441 h 883"/>
                <a:gd name="T38" fmla="*/ 869 w 886"/>
                <a:gd name="T39" fmla="*/ 788 h 883"/>
                <a:gd name="T40" fmla="*/ 879 w 886"/>
                <a:gd name="T41" fmla="*/ 801 h 883"/>
                <a:gd name="T42" fmla="*/ 884 w 886"/>
                <a:gd name="T43" fmla="*/ 814 h 883"/>
                <a:gd name="T44" fmla="*/ 886 w 886"/>
                <a:gd name="T45" fmla="*/ 828 h 883"/>
                <a:gd name="T46" fmla="*/ 884 w 886"/>
                <a:gd name="T47" fmla="*/ 842 h 883"/>
                <a:gd name="T48" fmla="*/ 879 w 886"/>
                <a:gd name="T49" fmla="*/ 855 h 883"/>
                <a:gd name="T50" fmla="*/ 869 w 886"/>
                <a:gd name="T51" fmla="*/ 867 h 883"/>
                <a:gd name="T52" fmla="*/ 858 w 886"/>
                <a:gd name="T53" fmla="*/ 875 h 883"/>
                <a:gd name="T54" fmla="*/ 845 w 886"/>
                <a:gd name="T55" fmla="*/ 881 h 883"/>
                <a:gd name="T56" fmla="*/ 830 w 886"/>
                <a:gd name="T57" fmla="*/ 883 h 883"/>
                <a:gd name="T58" fmla="*/ 817 w 886"/>
                <a:gd name="T59" fmla="*/ 881 h 883"/>
                <a:gd name="T60" fmla="*/ 804 w 886"/>
                <a:gd name="T61" fmla="*/ 875 h 883"/>
                <a:gd name="T62" fmla="*/ 791 w 886"/>
                <a:gd name="T63" fmla="*/ 867 h 883"/>
                <a:gd name="T64" fmla="*/ 443 w 886"/>
                <a:gd name="T65" fmla="*/ 520 h 883"/>
                <a:gd name="T66" fmla="*/ 95 w 886"/>
                <a:gd name="T67" fmla="*/ 867 h 883"/>
                <a:gd name="T68" fmla="*/ 82 w 886"/>
                <a:gd name="T69" fmla="*/ 875 h 883"/>
                <a:gd name="T70" fmla="*/ 69 w 886"/>
                <a:gd name="T71" fmla="*/ 881 h 883"/>
                <a:gd name="T72" fmla="*/ 56 w 886"/>
                <a:gd name="T73" fmla="*/ 883 h 883"/>
                <a:gd name="T74" fmla="*/ 41 w 886"/>
                <a:gd name="T75" fmla="*/ 881 h 883"/>
                <a:gd name="T76" fmla="*/ 28 w 886"/>
                <a:gd name="T77" fmla="*/ 875 h 883"/>
                <a:gd name="T78" fmla="*/ 17 w 886"/>
                <a:gd name="T79" fmla="*/ 867 h 883"/>
                <a:gd name="T80" fmla="*/ 7 w 886"/>
                <a:gd name="T81" fmla="*/ 855 h 883"/>
                <a:gd name="T82" fmla="*/ 2 w 886"/>
                <a:gd name="T83" fmla="*/ 842 h 883"/>
                <a:gd name="T84" fmla="*/ 0 w 886"/>
                <a:gd name="T85" fmla="*/ 828 h 883"/>
                <a:gd name="T86" fmla="*/ 2 w 886"/>
                <a:gd name="T87" fmla="*/ 814 h 883"/>
                <a:gd name="T88" fmla="*/ 7 w 886"/>
                <a:gd name="T89" fmla="*/ 801 h 883"/>
                <a:gd name="T90" fmla="*/ 17 w 886"/>
                <a:gd name="T91" fmla="*/ 788 h 883"/>
                <a:gd name="T92" fmla="*/ 365 w 886"/>
                <a:gd name="T93" fmla="*/ 441 h 883"/>
                <a:gd name="T94" fmla="*/ 17 w 886"/>
                <a:gd name="T95" fmla="*/ 94 h 883"/>
                <a:gd name="T96" fmla="*/ 7 w 886"/>
                <a:gd name="T97" fmla="*/ 83 h 883"/>
                <a:gd name="T98" fmla="*/ 2 w 886"/>
                <a:gd name="T99" fmla="*/ 69 h 883"/>
                <a:gd name="T100" fmla="*/ 0 w 886"/>
                <a:gd name="T101" fmla="*/ 55 h 883"/>
                <a:gd name="T102" fmla="*/ 2 w 886"/>
                <a:gd name="T103" fmla="*/ 42 h 883"/>
                <a:gd name="T104" fmla="*/ 7 w 886"/>
                <a:gd name="T105" fmla="*/ 28 h 883"/>
                <a:gd name="T106" fmla="*/ 17 w 886"/>
                <a:gd name="T107" fmla="*/ 16 h 883"/>
                <a:gd name="T108" fmla="*/ 28 w 886"/>
                <a:gd name="T109" fmla="*/ 7 h 883"/>
                <a:gd name="T110" fmla="*/ 41 w 886"/>
                <a:gd name="T111" fmla="*/ 2 h 883"/>
                <a:gd name="T112" fmla="*/ 56 w 886"/>
                <a:gd name="T113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6" h="883">
                  <a:moveTo>
                    <a:pt x="56" y="0"/>
                  </a:moveTo>
                  <a:lnTo>
                    <a:pt x="69" y="2"/>
                  </a:lnTo>
                  <a:lnTo>
                    <a:pt x="82" y="7"/>
                  </a:lnTo>
                  <a:lnTo>
                    <a:pt x="95" y="16"/>
                  </a:lnTo>
                  <a:lnTo>
                    <a:pt x="443" y="363"/>
                  </a:lnTo>
                  <a:lnTo>
                    <a:pt x="791" y="16"/>
                  </a:lnTo>
                  <a:lnTo>
                    <a:pt x="804" y="7"/>
                  </a:lnTo>
                  <a:lnTo>
                    <a:pt x="817" y="2"/>
                  </a:lnTo>
                  <a:lnTo>
                    <a:pt x="830" y="0"/>
                  </a:lnTo>
                  <a:lnTo>
                    <a:pt x="845" y="2"/>
                  </a:lnTo>
                  <a:lnTo>
                    <a:pt x="858" y="7"/>
                  </a:lnTo>
                  <a:lnTo>
                    <a:pt x="869" y="16"/>
                  </a:lnTo>
                  <a:lnTo>
                    <a:pt x="879" y="28"/>
                  </a:lnTo>
                  <a:lnTo>
                    <a:pt x="884" y="42"/>
                  </a:lnTo>
                  <a:lnTo>
                    <a:pt x="886" y="55"/>
                  </a:lnTo>
                  <a:lnTo>
                    <a:pt x="884" y="69"/>
                  </a:lnTo>
                  <a:lnTo>
                    <a:pt x="879" y="83"/>
                  </a:lnTo>
                  <a:lnTo>
                    <a:pt x="869" y="94"/>
                  </a:lnTo>
                  <a:lnTo>
                    <a:pt x="521" y="441"/>
                  </a:lnTo>
                  <a:lnTo>
                    <a:pt x="869" y="788"/>
                  </a:lnTo>
                  <a:lnTo>
                    <a:pt x="879" y="801"/>
                  </a:lnTo>
                  <a:lnTo>
                    <a:pt x="884" y="814"/>
                  </a:lnTo>
                  <a:lnTo>
                    <a:pt x="886" y="828"/>
                  </a:lnTo>
                  <a:lnTo>
                    <a:pt x="884" y="842"/>
                  </a:lnTo>
                  <a:lnTo>
                    <a:pt x="879" y="855"/>
                  </a:lnTo>
                  <a:lnTo>
                    <a:pt x="869" y="867"/>
                  </a:lnTo>
                  <a:lnTo>
                    <a:pt x="858" y="875"/>
                  </a:lnTo>
                  <a:lnTo>
                    <a:pt x="845" y="881"/>
                  </a:lnTo>
                  <a:lnTo>
                    <a:pt x="830" y="883"/>
                  </a:lnTo>
                  <a:lnTo>
                    <a:pt x="817" y="881"/>
                  </a:lnTo>
                  <a:lnTo>
                    <a:pt x="804" y="875"/>
                  </a:lnTo>
                  <a:lnTo>
                    <a:pt x="791" y="867"/>
                  </a:lnTo>
                  <a:lnTo>
                    <a:pt x="443" y="520"/>
                  </a:lnTo>
                  <a:lnTo>
                    <a:pt x="95" y="867"/>
                  </a:lnTo>
                  <a:lnTo>
                    <a:pt x="82" y="875"/>
                  </a:lnTo>
                  <a:lnTo>
                    <a:pt x="69" y="881"/>
                  </a:lnTo>
                  <a:lnTo>
                    <a:pt x="56" y="883"/>
                  </a:lnTo>
                  <a:lnTo>
                    <a:pt x="41" y="881"/>
                  </a:lnTo>
                  <a:lnTo>
                    <a:pt x="28" y="875"/>
                  </a:lnTo>
                  <a:lnTo>
                    <a:pt x="17" y="867"/>
                  </a:lnTo>
                  <a:lnTo>
                    <a:pt x="7" y="855"/>
                  </a:lnTo>
                  <a:lnTo>
                    <a:pt x="2" y="842"/>
                  </a:lnTo>
                  <a:lnTo>
                    <a:pt x="0" y="828"/>
                  </a:lnTo>
                  <a:lnTo>
                    <a:pt x="2" y="814"/>
                  </a:lnTo>
                  <a:lnTo>
                    <a:pt x="7" y="801"/>
                  </a:lnTo>
                  <a:lnTo>
                    <a:pt x="17" y="788"/>
                  </a:lnTo>
                  <a:lnTo>
                    <a:pt x="365" y="441"/>
                  </a:lnTo>
                  <a:lnTo>
                    <a:pt x="17" y="94"/>
                  </a:lnTo>
                  <a:lnTo>
                    <a:pt x="7" y="83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42"/>
                  </a:lnTo>
                  <a:lnTo>
                    <a:pt x="7" y="28"/>
                  </a:lnTo>
                  <a:lnTo>
                    <a:pt x="17" y="16"/>
                  </a:lnTo>
                  <a:lnTo>
                    <a:pt x="28" y="7"/>
                  </a:lnTo>
                  <a:lnTo>
                    <a:pt x="41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5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-45478"/>
            <a:ext cx="12207736" cy="6891266"/>
          </a:xfrm>
          <a:prstGeom prst="rect">
            <a:avLst/>
          </a:prstGeom>
        </p:spPr>
      </p:pic>
      <p:sp>
        <p:nvSpPr>
          <p:cNvPr id="3" name="TextBox 93"/>
          <p:cNvSpPr txBox="1">
            <a:spLocks noChangeArrowheads="1"/>
          </p:cNvSpPr>
          <p:nvPr/>
        </p:nvSpPr>
        <p:spPr bwMode="auto">
          <a:xfrm>
            <a:off x="8778848" y="2765583"/>
            <a:ext cx="28434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Удельный вес задолженности по договорам, выплата по которым просрочена на 90 дней и более, в суммарной величине активов Общества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конец каждого отчетного года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8462375" y="2386863"/>
            <a:ext cx="16174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200" b="1" dirty="0" smtClean="0">
                <a:solidFill>
                  <a:srgbClr val="A6EAE5"/>
                </a:solidFill>
                <a:latin typeface="Arial Black" panose="020B0A04020102020204" pitchFamily="34" charset="0"/>
              </a:rPr>
              <a:t>УД </a:t>
            </a:r>
            <a:r>
              <a:rPr lang="en-US" altLang="en-US" sz="2200" b="1" dirty="0" smtClean="0">
                <a:solidFill>
                  <a:srgbClr val="A6EAE5"/>
                </a:solidFill>
                <a:latin typeface="Arial Black" panose="020B0A04020102020204" pitchFamily="34" charset="0"/>
              </a:rPr>
              <a:t>NPL</a:t>
            </a:r>
            <a:r>
              <a:rPr lang="ru-RU" altLang="en-US" sz="2200" b="1" dirty="0" smtClean="0">
                <a:solidFill>
                  <a:srgbClr val="A6EAE5"/>
                </a:solidFill>
                <a:latin typeface="Arial Black" panose="020B0A04020102020204" pitchFamily="34" charset="0"/>
              </a:rPr>
              <a:t>, %</a:t>
            </a:r>
            <a:endParaRPr lang="en-US" altLang="en-US" sz="2200" dirty="0">
              <a:solidFill>
                <a:srgbClr val="A6EAE5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8462375" y="4617352"/>
            <a:ext cx="371896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200" b="1" dirty="0" smtClean="0">
                <a:solidFill>
                  <a:srgbClr val="266778"/>
                </a:solidFill>
                <a:latin typeface="Arial Black" panose="020B0A04020102020204" pitchFamily="34" charset="0"/>
              </a:rPr>
              <a:t>Лизинговый портфель,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200" b="1" dirty="0" smtClean="0">
                <a:solidFill>
                  <a:srgbClr val="266778"/>
                </a:solidFill>
                <a:latin typeface="Arial Black" panose="020B0A04020102020204" pitchFamily="34" charset="0"/>
              </a:rPr>
              <a:t>млн. рублей</a:t>
            </a:r>
            <a:endParaRPr lang="en-US" altLang="en-US" sz="2200" dirty="0">
              <a:solidFill>
                <a:srgbClr val="266778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9647" y="4617352"/>
            <a:ext cx="38359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200" b="1" dirty="0" smtClean="0">
                <a:solidFill>
                  <a:srgbClr val="6F96A2"/>
                </a:solidFill>
                <a:latin typeface="Arial Black" panose="020B0A04020102020204" pitchFamily="34" charset="0"/>
              </a:rPr>
              <a:t>Контрактная стоимость,</a:t>
            </a:r>
          </a:p>
          <a:p>
            <a:pPr algn="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200" b="1" dirty="0" smtClean="0">
                <a:solidFill>
                  <a:srgbClr val="6F96A2"/>
                </a:solidFill>
                <a:latin typeface="Arial Black" panose="020B0A04020102020204" pitchFamily="34" charset="0"/>
              </a:rPr>
              <a:t>млн. долларов США</a:t>
            </a:r>
            <a:endParaRPr lang="en-US" altLang="en-US" sz="2200" dirty="0">
              <a:solidFill>
                <a:srgbClr val="6F96A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641123" y="2370830"/>
            <a:ext cx="11253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solidFill>
                  <a:srgbClr val="7AE2DB"/>
                </a:solidFill>
                <a:latin typeface="Arial Black" panose="020B0A04020102020204" pitchFamily="34" charset="0"/>
              </a:rPr>
              <a:t>ROE, %</a:t>
            </a:r>
            <a:endParaRPr lang="en-US" altLang="en-US" sz="2200" dirty="0">
              <a:solidFill>
                <a:srgbClr val="7AE2DB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93"/>
          <p:cNvSpPr txBox="1">
            <a:spLocks noChangeArrowheads="1"/>
          </p:cNvSpPr>
          <p:nvPr/>
        </p:nvSpPr>
        <p:spPr bwMode="auto">
          <a:xfrm>
            <a:off x="8811739" y="5392149"/>
            <a:ext cx="30613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Лизинговый портфель с НДС  лизингополучателей, подлежащих к уплате после отчетной даты по договорам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лизинга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коммерческому направлению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93"/>
          <p:cNvSpPr txBox="1">
            <a:spLocks noChangeArrowheads="1"/>
          </p:cNvSpPr>
          <p:nvPr/>
        </p:nvSpPr>
        <p:spPr bwMode="auto">
          <a:xfrm>
            <a:off x="1281869" y="2751529"/>
            <a:ext cx="21704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Рентабельность собственного капитала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итогам каждого отчетного года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864345" y="2194676"/>
            <a:ext cx="2196528" cy="2199702"/>
            <a:chOff x="3864345" y="2194676"/>
            <a:chExt cx="2196528" cy="2199702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864345" y="2194676"/>
              <a:ext cx="2196528" cy="2199702"/>
            </a:xfrm>
            <a:custGeom>
              <a:avLst/>
              <a:gdLst>
                <a:gd name="T0" fmla="*/ 437 w 509"/>
                <a:gd name="T1" fmla="*/ 94 h 509"/>
                <a:gd name="T2" fmla="*/ 95 w 509"/>
                <a:gd name="T3" fmla="*/ 94 h 509"/>
                <a:gd name="T4" fmla="*/ 95 w 509"/>
                <a:gd name="T5" fmla="*/ 436 h 509"/>
                <a:gd name="T6" fmla="*/ 272 w 509"/>
                <a:gd name="T7" fmla="*/ 507 h 509"/>
                <a:gd name="T8" fmla="*/ 387 w 509"/>
                <a:gd name="T9" fmla="*/ 507 h 509"/>
                <a:gd name="T10" fmla="*/ 508 w 509"/>
                <a:gd name="T11" fmla="*/ 507 h 509"/>
                <a:gd name="T12" fmla="*/ 508 w 509"/>
                <a:gd name="T13" fmla="*/ 386 h 509"/>
                <a:gd name="T14" fmla="*/ 508 w 509"/>
                <a:gd name="T15" fmla="*/ 271 h 509"/>
                <a:gd name="T16" fmla="*/ 437 w 509"/>
                <a:gd name="T17" fmla="*/ 9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509">
                  <a:moveTo>
                    <a:pt x="437" y="94"/>
                  </a:moveTo>
                  <a:cubicBezTo>
                    <a:pt x="342" y="0"/>
                    <a:pt x="189" y="0"/>
                    <a:pt x="95" y="94"/>
                  </a:cubicBezTo>
                  <a:cubicBezTo>
                    <a:pt x="0" y="188"/>
                    <a:pt x="0" y="342"/>
                    <a:pt x="95" y="436"/>
                  </a:cubicBezTo>
                  <a:cubicBezTo>
                    <a:pt x="144" y="485"/>
                    <a:pt x="208" y="509"/>
                    <a:pt x="272" y="507"/>
                  </a:cubicBezTo>
                  <a:cubicBezTo>
                    <a:pt x="387" y="507"/>
                    <a:pt x="387" y="507"/>
                    <a:pt x="387" y="507"/>
                  </a:cubicBezTo>
                  <a:cubicBezTo>
                    <a:pt x="508" y="507"/>
                    <a:pt x="508" y="507"/>
                    <a:pt x="508" y="507"/>
                  </a:cubicBezTo>
                  <a:cubicBezTo>
                    <a:pt x="508" y="386"/>
                    <a:pt x="508" y="386"/>
                    <a:pt x="508" y="386"/>
                  </a:cubicBezTo>
                  <a:cubicBezTo>
                    <a:pt x="508" y="271"/>
                    <a:pt x="508" y="271"/>
                    <a:pt x="508" y="271"/>
                  </a:cubicBezTo>
                  <a:cubicBezTo>
                    <a:pt x="509" y="207"/>
                    <a:pt x="486" y="143"/>
                    <a:pt x="437" y="94"/>
                  </a:cubicBezTo>
                  <a:close/>
                </a:path>
              </a:pathLst>
            </a:custGeom>
            <a:solidFill>
              <a:srgbClr val="73E0D9"/>
            </a:solidFill>
            <a:ln>
              <a:noFill/>
            </a:ln>
            <a:extLst/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9051" y="2811041"/>
              <a:ext cx="18949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Open Sans Semibold" panose="020B0706030804020204" pitchFamily="34" charset="0"/>
                </a:rPr>
                <a:t>Не</a:t>
              </a:r>
              <a:r>
                <a:rPr lang="ru-RU" sz="2800" b="1" dirty="0" smtClean="0">
                  <a:latin typeface="+mj-lt"/>
                </a:rPr>
                <a:t> </a:t>
              </a:r>
              <a:r>
                <a:rPr lang="ru-RU" sz="2800" b="1" dirty="0">
                  <a:latin typeface="Open Sans Semibold" panose="020B0706030804020204" pitchFamily="34" charset="0"/>
                </a:rPr>
                <a:t>менее </a:t>
              </a:r>
              <a:r>
                <a:rPr lang="ru-RU" sz="2800" b="1" dirty="0" smtClean="0">
                  <a:latin typeface="Open Sans Semibold" panose="020B0706030804020204" pitchFamily="34" charset="0"/>
                </a:rPr>
                <a:t>5,88 </a:t>
              </a:r>
              <a:r>
                <a:rPr lang="ru-RU" sz="2800" b="1" dirty="0">
                  <a:latin typeface="Open Sans Semibold" panose="020B0706030804020204" pitchFamily="34" charset="0"/>
                </a:rPr>
                <a:t>%</a:t>
              </a:r>
            </a:p>
          </p:txBody>
        </p:sp>
      </p:grpSp>
      <p:sp>
        <p:nvSpPr>
          <p:cNvPr id="19" name="TextBox 93"/>
          <p:cNvSpPr txBox="1">
            <a:spLocks noChangeArrowheads="1"/>
          </p:cNvSpPr>
          <p:nvPr/>
        </p:nvSpPr>
        <p:spPr bwMode="auto">
          <a:xfrm>
            <a:off x="846035" y="5402069"/>
            <a:ext cx="26168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Контрактная стоимость техники белорусского производства, поставляемой на внешние рынки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167933" y="2194676"/>
            <a:ext cx="2196528" cy="2199702"/>
            <a:chOff x="6167933" y="2194676"/>
            <a:chExt cx="2196528" cy="2199702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6167933" y="2194676"/>
              <a:ext cx="2196528" cy="2199702"/>
            </a:xfrm>
            <a:custGeom>
              <a:avLst/>
              <a:gdLst>
                <a:gd name="T0" fmla="*/ 415 w 509"/>
                <a:gd name="T1" fmla="*/ 436 h 509"/>
                <a:gd name="T2" fmla="*/ 415 w 509"/>
                <a:gd name="T3" fmla="*/ 94 h 509"/>
                <a:gd name="T4" fmla="*/ 73 w 509"/>
                <a:gd name="T5" fmla="*/ 94 h 509"/>
                <a:gd name="T6" fmla="*/ 2 w 509"/>
                <a:gd name="T7" fmla="*/ 271 h 509"/>
                <a:gd name="T8" fmla="*/ 2 w 509"/>
                <a:gd name="T9" fmla="*/ 386 h 509"/>
                <a:gd name="T10" fmla="*/ 1 w 509"/>
                <a:gd name="T11" fmla="*/ 507 h 509"/>
                <a:gd name="T12" fmla="*/ 122 w 509"/>
                <a:gd name="T13" fmla="*/ 507 h 509"/>
                <a:gd name="T14" fmla="*/ 237 w 509"/>
                <a:gd name="T15" fmla="*/ 507 h 509"/>
                <a:gd name="T16" fmla="*/ 415 w 509"/>
                <a:gd name="T17" fmla="*/ 436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509">
                  <a:moveTo>
                    <a:pt x="415" y="436"/>
                  </a:moveTo>
                  <a:cubicBezTo>
                    <a:pt x="509" y="342"/>
                    <a:pt x="509" y="188"/>
                    <a:pt x="415" y="94"/>
                  </a:cubicBezTo>
                  <a:cubicBezTo>
                    <a:pt x="320" y="0"/>
                    <a:pt x="167" y="0"/>
                    <a:pt x="73" y="94"/>
                  </a:cubicBezTo>
                  <a:cubicBezTo>
                    <a:pt x="24" y="143"/>
                    <a:pt x="0" y="207"/>
                    <a:pt x="2" y="271"/>
                  </a:cubicBezTo>
                  <a:cubicBezTo>
                    <a:pt x="2" y="386"/>
                    <a:pt x="2" y="386"/>
                    <a:pt x="2" y="386"/>
                  </a:cubicBezTo>
                  <a:cubicBezTo>
                    <a:pt x="1" y="507"/>
                    <a:pt x="1" y="507"/>
                    <a:pt x="1" y="507"/>
                  </a:cubicBezTo>
                  <a:cubicBezTo>
                    <a:pt x="122" y="507"/>
                    <a:pt x="122" y="507"/>
                    <a:pt x="122" y="507"/>
                  </a:cubicBezTo>
                  <a:cubicBezTo>
                    <a:pt x="237" y="507"/>
                    <a:pt x="237" y="507"/>
                    <a:pt x="237" y="507"/>
                  </a:cubicBezTo>
                  <a:cubicBezTo>
                    <a:pt x="301" y="509"/>
                    <a:pt x="366" y="485"/>
                    <a:pt x="415" y="436"/>
                  </a:cubicBezTo>
                  <a:close/>
                </a:path>
              </a:pathLst>
            </a:custGeom>
            <a:solidFill>
              <a:srgbClr val="A6EAE5"/>
            </a:solidFill>
            <a:ln>
              <a:noFill/>
            </a:ln>
            <a:extLst/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10359" y="2805081"/>
              <a:ext cx="18949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Open Sans Semibold" panose="020B0706030804020204" pitchFamily="34" charset="0"/>
                </a:rPr>
                <a:t>Не</a:t>
              </a:r>
              <a:r>
                <a:rPr lang="ru-RU" sz="2800" b="1" dirty="0" smtClean="0">
                  <a:latin typeface="+mj-lt"/>
                </a:rPr>
                <a:t> </a:t>
              </a:r>
              <a:r>
                <a:rPr lang="ru-RU" sz="2800" b="1" dirty="0">
                  <a:latin typeface="Open Sans Semibold" panose="020B0706030804020204" pitchFamily="34" charset="0"/>
                </a:rPr>
                <a:t>более </a:t>
              </a:r>
              <a:r>
                <a:rPr lang="ru-RU" sz="2800" b="1" dirty="0" smtClean="0">
                  <a:latin typeface="Open Sans Semibold" panose="020B0706030804020204" pitchFamily="34" charset="0"/>
                </a:rPr>
                <a:t>8,0 </a:t>
              </a:r>
              <a:r>
                <a:rPr lang="ru-RU" sz="2800" b="1" dirty="0">
                  <a:latin typeface="Open Sans Semibold" panose="020B0706030804020204" pitchFamily="34" charset="0"/>
                </a:rPr>
                <a:t>%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845634" y="4451282"/>
            <a:ext cx="2196528" cy="2198114"/>
            <a:chOff x="3845634" y="4451282"/>
            <a:chExt cx="2196528" cy="219811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845634" y="4451282"/>
              <a:ext cx="2196528" cy="2198114"/>
            </a:xfrm>
            <a:custGeom>
              <a:avLst/>
              <a:gdLst>
                <a:gd name="T0" fmla="*/ 95 w 509"/>
                <a:gd name="T1" fmla="*/ 73 h 509"/>
                <a:gd name="T2" fmla="*/ 95 w 509"/>
                <a:gd name="T3" fmla="*/ 415 h 509"/>
                <a:gd name="T4" fmla="*/ 437 w 509"/>
                <a:gd name="T5" fmla="*/ 415 h 509"/>
                <a:gd name="T6" fmla="*/ 508 w 509"/>
                <a:gd name="T7" fmla="*/ 237 h 509"/>
                <a:gd name="T8" fmla="*/ 508 w 509"/>
                <a:gd name="T9" fmla="*/ 123 h 509"/>
                <a:gd name="T10" fmla="*/ 508 w 509"/>
                <a:gd name="T11" fmla="*/ 2 h 509"/>
                <a:gd name="T12" fmla="*/ 387 w 509"/>
                <a:gd name="T13" fmla="*/ 2 h 509"/>
                <a:gd name="T14" fmla="*/ 272 w 509"/>
                <a:gd name="T15" fmla="*/ 2 h 509"/>
                <a:gd name="T16" fmla="*/ 95 w 509"/>
                <a:gd name="T17" fmla="*/ 7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509">
                  <a:moveTo>
                    <a:pt x="95" y="73"/>
                  </a:moveTo>
                  <a:cubicBezTo>
                    <a:pt x="0" y="167"/>
                    <a:pt x="0" y="320"/>
                    <a:pt x="95" y="415"/>
                  </a:cubicBezTo>
                  <a:cubicBezTo>
                    <a:pt x="189" y="509"/>
                    <a:pt x="342" y="509"/>
                    <a:pt x="437" y="415"/>
                  </a:cubicBezTo>
                  <a:cubicBezTo>
                    <a:pt x="486" y="366"/>
                    <a:pt x="509" y="301"/>
                    <a:pt x="508" y="237"/>
                  </a:cubicBezTo>
                  <a:cubicBezTo>
                    <a:pt x="508" y="123"/>
                    <a:pt x="508" y="123"/>
                    <a:pt x="508" y="123"/>
                  </a:cubicBezTo>
                  <a:cubicBezTo>
                    <a:pt x="508" y="2"/>
                    <a:pt x="508" y="2"/>
                    <a:pt x="508" y="2"/>
                  </a:cubicBezTo>
                  <a:cubicBezTo>
                    <a:pt x="387" y="2"/>
                    <a:pt x="387" y="2"/>
                    <a:pt x="387" y="2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08" y="0"/>
                    <a:pt x="144" y="24"/>
                    <a:pt x="95" y="73"/>
                  </a:cubicBezTo>
                  <a:close/>
                </a:path>
              </a:pathLst>
            </a:custGeom>
            <a:solidFill>
              <a:srgbClr val="6F96A2"/>
            </a:solidFill>
            <a:ln>
              <a:noFill/>
            </a:ln>
            <a:extLst/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3576" y="4724278"/>
              <a:ext cx="189490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Open Sans Semibold" panose="020B0706030804020204" pitchFamily="34" charset="0"/>
                </a:rPr>
                <a:t>Не</a:t>
              </a:r>
              <a:r>
                <a:rPr lang="ru-RU" sz="2800" b="1" dirty="0" smtClean="0">
                  <a:latin typeface="+mj-lt"/>
                </a:rPr>
                <a:t> </a:t>
              </a:r>
              <a:r>
                <a:rPr lang="ru-RU" sz="2800" b="1" dirty="0">
                  <a:latin typeface="Open Sans Semibold" panose="020B0706030804020204" pitchFamily="34" charset="0"/>
                </a:rPr>
                <a:t>менее </a:t>
              </a:r>
              <a:endParaRPr lang="ru-RU" sz="2800" b="1" dirty="0" smtClean="0">
                <a:latin typeface="Open Sans Semibold" panose="020B0706030804020204" pitchFamily="34" charset="0"/>
              </a:endParaRPr>
            </a:p>
            <a:p>
              <a:pPr algn="ctr"/>
              <a:r>
                <a:rPr lang="ru-RU" sz="2800" b="1" dirty="0" smtClean="0">
                  <a:latin typeface="Open Sans Semibold" panose="020B0706030804020204" pitchFamily="34" charset="0"/>
                </a:rPr>
                <a:t>530 </a:t>
              </a:r>
            </a:p>
            <a:p>
              <a:pPr algn="ctr"/>
              <a:r>
                <a:rPr lang="ru-RU" sz="2800" b="1" dirty="0" smtClean="0">
                  <a:latin typeface="Open Sans Semibold" panose="020B0706030804020204" pitchFamily="34" charset="0"/>
                </a:rPr>
                <a:t>млн. долл. </a:t>
              </a:r>
              <a:endParaRPr lang="ru-RU" sz="2800" b="1" dirty="0">
                <a:latin typeface="Open Sans Semibold" panose="020B0706030804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138850" y="4442218"/>
            <a:ext cx="2196528" cy="2198114"/>
            <a:chOff x="6138850" y="4442218"/>
            <a:chExt cx="2196528" cy="2198114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6138850" y="4442218"/>
              <a:ext cx="2196528" cy="2198114"/>
            </a:xfrm>
            <a:custGeom>
              <a:avLst/>
              <a:gdLst>
                <a:gd name="T0" fmla="*/ 73 w 509"/>
                <a:gd name="T1" fmla="*/ 415 h 509"/>
                <a:gd name="T2" fmla="*/ 415 w 509"/>
                <a:gd name="T3" fmla="*/ 415 h 509"/>
                <a:gd name="T4" fmla="*/ 415 w 509"/>
                <a:gd name="T5" fmla="*/ 73 h 509"/>
                <a:gd name="T6" fmla="*/ 237 w 509"/>
                <a:gd name="T7" fmla="*/ 2 h 509"/>
                <a:gd name="T8" fmla="*/ 122 w 509"/>
                <a:gd name="T9" fmla="*/ 2 h 509"/>
                <a:gd name="T10" fmla="*/ 1 w 509"/>
                <a:gd name="T11" fmla="*/ 2 h 509"/>
                <a:gd name="T12" fmla="*/ 2 w 509"/>
                <a:gd name="T13" fmla="*/ 123 h 509"/>
                <a:gd name="T14" fmla="*/ 2 w 509"/>
                <a:gd name="T15" fmla="*/ 237 h 509"/>
                <a:gd name="T16" fmla="*/ 73 w 509"/>
                <a:gd name="T17" fmla="*/ 41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509">
                  <a:moveTo>
                    <a:pt x="73" y="415"/>
                  </a:moveTo>
                  <a:cubicBezTo>
                    <a:pt x="167" y="509"/>
                    <a:pt x="320" y="509"/>
                    <a:pt x="415" y="415"/>
                  </a:cubicBezTo>
                  <a:cubicBezTo>
                    <a:pt x="509" y="320"/>
                    <a:pt x="509" y="167"/>
                    <a:pt x="415" y="73"/>
                  </a:cubicBezTo>
                  <a:cubicBezTo>
                    <a:pt x="366" y="24"/>
                    <a:pt x="301" y="0"/>
                    <a:pt x="237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237"/>
                    <a:pt x="2" y="237"/>
                    <a:pt x="2" y="237"/>
                  </a:cubicBezTo>
                  <a:cubicBezTo>
                    <a:pt x="0" y="301"/>
                    <a:pt x="24" y="366"/>
                    <a:pt x="73" y="415"/>
                  </a:cubicBezTo>
                  <a:close/>
                </a:path>
              </a:pathLst>
            </a:custGeom>
            <a:solidFill>
              <a:srgbClr val="0C4A5F"/>
            </a:solidFill>
            <a:ln>
              <a:noFill/>
            </a:ln>
            <a:extLst/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65847" y="4724278"/>
              <a:ext cx="189490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Open Sans Semibold" panose="020B0706030804020204" pitchFamily="34" charset="0"/>
                </a:rPr>
                <a:t>Не</a:t>
              </a:r>
              <a:r>
                <a:rPr lang="ru-RU" sz="2800" b="1" dirty="0" smtClean="0">
                  <a:latin typeface="+mj-lt"/>
                </a:rPr>
                <a:t> </a:t>
              </a:r>
              <a:r>
                <a:rPr lang="ru-RU" sz="2800" b="1" dirty="0">
                  <a:latin typeface="Open Sans Semibold" panose="020B0706030804020204" pitchFamily="34" charset="0"/>
                </a:rPr>
                <a:t>менее </a:t>
              </a:r>
              <a:endParaRPr lang="ru-RU" sz="2800" b="1" dirty="0" smtClean="0">
                <a:latin typeface="Open Sans Semibold" panose="020B0706030804020204" pitchFamily="34" charset="0"/>
              </a:endParaRPr>
            </a:p>
            <a:p>
              <a:pPr algn="ctr"/>
              <a:r>
                <a:rPr lang="ru-RU" sz="2800" b="1" dirty="0" smtClean="0">
                  <a:latin typeface="Open Sans Semibold" panose="020B0706030804020204" pitchFamily="34" charset="0"/>
                </a:rPr>
                <a:t>430</a:t>
              </a:r>
            </a:p>
            <a:p>
              <a:pPr algn="ctr"/>
              <a:r>
                <a:rPr lang="ru-RU" sz="2800" b="1" dirty="0" smtClean="0">
                  <a:latin typeface="Open Sans Semibold" panose="020B0706030804020204" pitchFamily="34" charset="0"/>
                </a:rPr>
                <a:t>млн. руб.</a:t>
              </a:r>
              <a:endParaRPr lang="ru-RU" sz="2800" b="1" dirty="0">
                <a:latin typeface="Open Sans Semibold" panose="020B0706030804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67889" y="1835517"/>
            <a:ext cx="1174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Black" panose="020B0A04020102020204" pitchFamily="34" charset="0"/>
              </a:rPr>
              <a:t>Ожидаемые результаты реализации стратегии на 2021-2025 годы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9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0"/>
            <a:ext cx="12207736" cy="6891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0298" y="1084501"/>
            <a:ext cx="7945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Arial Black" panose="020B0A04020102020204" pitchFamily="34" charset="0"/>
                <a:cs typeface="Open Sans" panose="020B0606030504020204" pitchFamily="34" charset="0"/>
              </a:rPr>
              <a:t>Результаты реализации стратегии </a:t>
            </a:r>
            <a:r>
              <a:rPr lang="ru-RU" sz="2200" b="1" dirty="0" smtClean="0">
                <a:latin typeface="Arial Black" panose="020B0A04020102020204" pitchFamily="34" charset="0"/>
                <a:cs typeface="Open Sans" panose="020B0606030504020204" pitchFamily="34" charset="0"/>
              </a:rPr>
              <a:t>20</a:t>
            </a:r>
            <a:r>
              <a:rPr lang="en-US" sz="2200" b="1" dirty="0" smtClean="0">
                <a:latin typeface="Arial Black" panose="020B0A04020102020204" pitchFamily="34" charset="0"/>
                <a:cs typeface="Open Sans" panose="020B0606030504020204" pitchFamily="34" charset="0"/>
              </a:rPr>
              <a:t>21</a:t>
            </a:r>
            <a:r>
              <a:rPr lang="ru-RU" sz="2200" b="1" dirty="0" smtClean="0">
                <a:latin typeface="Arial Black" panose="020B0A04020102020204" pitchFamily="34" charset="0"/>
                <a:cs typeface="Open Sans" panose="020B0606030504020204" pitchFamily="34" charset="0"/>
              </a:rPr>
              <a:t>-202</a:t>
            </a:r>
            <a:r>
              <a:rPr lang="en-US" sz="2200" b="1" dirty="0" smtClean="0">
                <a:latin typeface="Arial Black" panose="020B0A04020102020204" pitchFamily="34" charset="0"/>
                <a:cs typeface="Open Sans" panose="020B0606030504020204" pitchFamily="34" charset="0"/>
              </a:rPr>
              <a:t>2</a:t>
            </a:r>
            <a:r>
              <a:rPr lang="ru-RU" sz="2200" b="1" dirty="0" smtClean="0">
                <a:latin typeface="Arial Black" panose="020B0A04020102020204" pitchFamily="34" charset="0"/>
                <a:cs typeface="Open Sans" panose="020B0606030504020204" pitchFamily="34" charset="0"/>
              </a:rPr>
              <a:t> </a:t>
            </a:r>
            <a:r>
              <a:rPr lang="ru-RU" sz="2200" b="1" dirty="0">
                <a:latin typeface="Arial Black" panose="020B0A04020102020204" pitchFamily="34" charset="0"/>
                <a:cs typeface="Open Sans" panose="020B0606030504020204" pitchFamily="34" charset="0"/>
              </a:rPr>
              <a:t>гг.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6677"/>
              </p:ext>
            </p:extLst>
          </p:nvPr>
        </p:nvGraphicFramePr>
        <p:xfrm>
          <a:off x="777665" y="1665925"/>
          <a:ext cx="10828181" cy="4756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0920"/>
                <a:gridCol w="1775013"/>
                <a:gridCol w="1812248"/>
              </a:tblGrid>
              <a:tr h="569965">
                <a:tc>
                  <a:txBody>
                    <a:bodyPr/>
                    <a:lstStyle/>
                    <a:p>
                      <a:pPr indent="-161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по Стратегии на 2021-2022 гг.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выполнения плана по 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Стратегии на 2021–2022 гг.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2BB"/>
                    </a:solidFill>
                  </a:tcPr>
                </a:tc>
              </a:tr>
              <a:tr h="8896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Контрактная стоимость техники белорусского производства, поставляемой на внешние рынки и приобретенной в том числе дочерними предприятиями Общества у дилеров и представителей белорусских производителей, тыс. долларов США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211 000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122%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прибыль, тыс. рублей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100 004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142%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06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Соотношение темпов роста производительности труда и заработной платы по итогам 2021 года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1,0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5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Операционная эффективность, % (введен с 2022 г.)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положительное значение не более 31%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06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</a:t>
                      </a:r>
                      <a:r>
                        <a:rPr lang="en-US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NPL 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удельный вес задолженности по договорам, выплата по которым просрочена на 90 дней и более, в суммарной величине активов компании на конец отчетного периода, 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более 8,0%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55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Лизинговый портфель с НДС (сумма обязательств лизингополучателей (лизинговые платежи и выкупная стоимость предмета лизинга), подлежащих к уплате после отчётной даты) по договорам лизинга, заключенным с резидентами Республики Беларусь по коммерческому направлению на конец отчетного периода, тыс. рублей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323 000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115%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8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21467</TotalTime>
  <Words>519</Words>
  <Application>Microsoft Office PowerPoint</Application>
  <PresentationFormat>Широкоэкранный</PresentationFormat>
  <Paragraphs>88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Magistral C</vt:lpstr>
      <vt:lpstr>Open Sans</vt:lpstr>
      <vt:lpstr>Open Sans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Александровна Шакуро</dc:creator>
  <cp:lastModifiedBy>Евгения Викторовна Андрейчук</cp:lastModifiedBy>
  <cp:revision>1274</cp:revision>
  <cp:lastPrinted>2020-02-24T10:43:56Z</cp:lastPrinted>
  <dcterms:created xsi:type="dcterms:W3CDTF">2018-08-03T05:49:50Z</dcterms:created>
  <dcterms:modified xsi:type="dcterms:W3CDTF">2023-05-18T09:04:13Z</dcterms:modified>
</cp:coreProperties>
</file>